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5" r:id="rId4"/>
  </p:sldMasterIdLst>
  <p:notesMasterIdLst>
    <p:notesMasterId r:id="rId35"/>
  </p:notesMasterIdLst>
  <p:sldIdLst>
    <p:sldId id="333" r:id="rId5"/>
    <p:sldId id="350" r:id="rId6"/>
    <p:sldId id="351" r:id="rId7"/>
    <p:sldId id="373" r:id="rId8"/>
    <p:sldId id="352" r:id="rId9"/>
    <p:sldId id="374" r:id="rId10"/>
    <p:sldId id="354" r:id="rId11"/>
    <p:sldId id="355" r:id="rId12"/>
    <p:sldId id="356" r:id="rId13"/>
    <p:sldId id="375" r:id="rId14"/>
    <p:sldId id="358" r:id="rId15"/>
    <p:sldId id="376" r:id="rId16"/>
    <p:sldId id="359" r:id="rId17"/>
    <p:sldId id="357" r:id="rId18"/>
    <p:sldId id="360" r:id="rId19"/>
    <p:sldId id="377" r:id="rId20"/>
    <p:sldId id="361" r:id="rId21"/>
    <p:sldId id="362" r:id="rId22"/>
    <p:sldId id="363" r:id="rId23"/>
    <p:sldId id="364" r:id="rId24"/>
    <p:sldId id="365" r:id="rId25"/>
    <p:sldId id="366" r:id="rId26"/>
    <p:sldId id="378" r:id="rId27"/>
    <p:sldId id="368" r:id="rId28"/>
    <p:sldId id="367" r:id="rId29"/>
    <p:sldId id="369" r:id="rId30"/>
    <p:sldId id="370" r:id="rId31"/>
    <p:sldId id="379" r:id="rId32"/>
    <p:sldId id="371" r:id="rId33"/>
    <p:sldId id="348" r:id="rId34"/>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guide id="3" orient="horz" pos="1620">
          <p15:clr>
            <a:srgbClr val="A4A3A4"/>
          </p15:clr>
        </p15:guide>
        <p15:guide id="4" orient="horz" pos="521">
          <p15:clr>
            <a:srgbClr val="A4A3A4"/>
          </p15:clr>
        </p15:guide>
        <p15:guide id="5" orient="horz" pos="2939">
          <p15:clr>
            <a:srgbClr val="A4A3A4"/>
          </p15:clr>
        </p15:guide>
        <p15:guide id="6" orient="horz" pos="556">
          <p15:clr>
            <a:srgbClr val="A4A3A4"/>
          </p15:clr>
        </p15:guide>
        <p15:guide id="7"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0CE"/>
    <a:srgbClr val="B1B3B3"/>
    <a:srgbClr val="888B8D"/>
    <a:srgbClr val="63666A"/>
    <a:srgbClr val="F2B411"/>
    <a:srgbClr val="E87722"/>
    <a:srgbClr val="FFFFFF"/>
    <a:srgbClr val="55565A"/>
    <a:srgbClr val="A22B38"/>
    <a:srgbClr val="0087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49" autoAdjust="0"/>
    <p:restoredTop sz="95000" autoAdjust="0"/>
  </p:normalViewPr>
  <p:slideViewPr>
    <p:cSldViewPr snapToGrid="0">
      <p:cViewPr varScale="1">
        <p:scale>
          <a:sx n="87" d="100"/>
          <a:sy n="87" d="100"/>
        </p:scale>
        <p:origin x="-596" y="-72"/>
      </p:cViewPr>
      <p:guideLst>
        <p:guide orient="horz" pos="2160"/>
        <p:guide orient="horz" pos="1620"/>
        <p:guide orient="horz" pos="521"/>
        <p:guide orient="horz" pos="2939"/>
        <p:guide orient="horz" pos="556"/>
        <p:guide pos="3840"/>
        <p:guide pos="2880"/>
      </p:guideLst>
    </p:cSldViewPr>
  </p:slideViewPr>
  <p:notesTextViewPr>
    <p:cViewPr>
      <p:scale>
        <a:sx n="150" d="100"/>
        <a:sy n="150" d="100"/>
      </p:scale>
      <p:origin x="0" y="0"/>
    </p:cViewPr>
  </p:notesTextViewPr>
  <p:sorterViewPr>
    <p:cViewPr>
      <p:scale>
        <a:sx n="168" d="100"/>
        <a:sy n="16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D16F20-861F-E541-9AD4-F41EFAA8A7C9}" type="doc">
      <dgm:prSet loTypeId="urn:microsoft.com/office/officeart/2005/8/layout/hProcess9" loCatId="process" qsTypeId="urn:microsoft.com/office/officeart/2005/8/quickstyle/simple4" qsCatId="simple" csTypeId="urn:microsoft.com/office/officeart/2005/8/colors/accent0_3" csCatId="mainScheme" phldr="1"/>
      <dgm:spPr/>
      <dgm:t>
        <a:bodyPr/>
        <a:lstStyle/>
        <a:p>
          <a:endParaRPr lang="en-US"/>
        </a:p>
      </dgm:t>
    </dgm:pt>
    <dgm:pt modelId="{6547F628-8FAB-4EBE-BD8E-2A8C0D3A1DF0}">
      <dgm:prSet custT="1"/>
      <dgm:spPr>
        <a:solidFill>
          <a:schemeClr val="accent1"/>
        </a:solidFill>
      </dgm:spPr>
      <dgm:t>
        <a:bodyPr/>
        <a:lstStyle/>
        <a:p>
          <a:pPr algn="l"/>
          <a:r>
            <a:rPr lang="en-AU" sz="1800" dirty="0">
              <a:latin typeface="Arial Narrow" panose="020B0606020202030204" pitchFamily="34" charset="0"/>
            </a:rPr>
            <a:t>Understand reasonable workplace adjustments</a:t>
          </a:r>
        </a:p>
      </dgm:t>
    </dgm:pt>
    <dgm:pt modelId="{79206093-2587-4886-B4AE-863142280590}" type="parTrans" cxnId="{6EE6EBD3-214A-4CD2-974E-65D5DCD03163}">
      <dgm:prSet/>
      <dgm:spPr/>
      <dgm:t>
        <a:bodyPr/>
        <a:lstStyle/>
        <a:p>
          <a:endParaRPr lang="en-AU"/>
        </a:p>
      </dgm:t>
    </dgm:pt>
    <dgm:pt modelId="{268B9108-FDBA-426D-910E-DDD35E11244C}" type="sibTrans" cxnId="{6EE6EBD3-214A-4CD2-974E-65D5DCD03163}">
      <dgm:prSet/>
      <dgm:spPr/>
      <dgm:t>
        <a:bodyPr/>
        <a:lstStyle/>
        <a:p>
          <a:endParaRPr lang="en-AU"/>
        </a:p>
      </dgm:t>
    </dgm:pt>
    <dgm:pt modelId="{5C2293F3-09F3-444E-9E71-D2D30CBB313E}">
      <dgm:prSet custT="1"/>
      <dgm:spPr>
        <a:solidFill>
          <a:schemeClr val="accent1"/>
        </a:solidFill>
      </dgm:spPr>
      <dgm:t>
        <a:bodyPr/>
        <a:lstStyle/>
        <a:p>
          <a:pPr algn="l"/>
          <a:r>
            <a:rPr lang="en-CA" altLang="en-US" sz="1800" dirty="0">
              <a:latin typeface="Arial Narrow" panose="020B0606020202030204" pitchFamily="34" charset="0"/>
              <a:cs typeface="Arial" charset="0"/>
            </a:rPr>
            <a:t>Discuss how managers can effectively manage </a:t>
          </a:r>
          <a:endParaRPr lang="en-AU" sz="1800" dirty="0">
            <a:latin typeface="Arial Narrow" panose="020B0606020202030204" pitchFamily="34" charset="0"/>
          </a:endParaRPr>
        </a:p>
      </dgm:t>
    </dgm:pt>
    <dgm:pt modelId="{440A2714-2256-4085-B0A4-4672B9FC5077}" type="parTrans" cxnId="{9EF074AB-9C91-43CC-82B9-7967AFEEDECF}">
      <dgm:prSet/>
      <dgm:spPr/>
      <dgm:t>
        <a:bodyPr/>
        <a:lstStyle/>
        <a:p>
          <a:endParaRPr lang="en-AU"/>
        </a:p>
      </dgm:t>
    </dgm:pt>
    <dgm:pt modelId="{59CEAB8E-4BDB-4B99-B825-6CD6B1BDD5E2}" type="sibTrans" cxnId="{9EF074AB-9C91-43CC-82B9-7967AFEEDECF}">
      <dgm:prSet/>
      <dgm:spPr/>
      <dgm:t>
        <a:bodyPr/>
        <a:lstStyle/>
        <a:p>
          <a:endParaRPr lang="en-AU"/>
        </a:p>
      </dgm:t>
    </dgm:pt>
    <dgm:pt modelId="{C2D6F758-5B50-4A6C-8253-9206488C6A8A}">
      <dgm:prSet phldrT="[Text]" custT="1"/>
      <dgm:spPr>
        <a:solidFill>
          <a:schemeClr val="accent1"/>
        </a:solidFill>
      </dgm:spPr>
      <dgm:t>
        <a:bodyPr/>
        <a:lstStyle/>
        <a:p>
          <a:pPr algn="l"/>
          <a:r>
            <a:rPr lang="en-AU" sz="1800" dirty="0">
              <a:latin typeface="Arial Narrow" panose="020B0606020202030204" pitchFamily="34" charset="0"/>
            </a:rPr>
            <a:t>Introduce a model of intervention</a:t>
          </a:r>
          <a:endParaRPr lang="en-US" sz="1800" dirty="0">
            <a:latin typeface="Arial Narrow" panose="020B0606020202030204" pitchFamily="34" charset="0"/>
          </a:endParaRPr>
        </a:p>
      </dgm:t>
    </dgm:pt>
    <dgm:pt modelId="{CF252058-5086-4C96-AFDA-FB65139AB17D}" type="parTrans" cxnId="{D2AEBB35-09AC-4D60-AA82-2276EE663988}">
      <dgm:prSet/>
      <dgm:spPr/>
      <dgm:t>
        <a:bodyPr/>
        <a:lstStyle/>
        <a:p>
          <a:endParaRPr lang="en-AU"/>
        </a:p>
      </dgm:t>
    </dgm:pt>
    <dgm:pt modelId="{E4BA62D6-0CC8-4F02-9354-BC92AEAAC32F}" type="sibTrans" cxnId="{D2AEBB35-09AC-4D60-AA82-2276EE663988}">
      <dgm:prSet/>
      <dgm:spPr/>
      <dgm:t>
        <a:bodyPr/>
        <a:lstStyle/>
        <a:p>
          <a:endParaRPr lang="en-AU"/>
        </a:p>
      </dgm:t>
    </dgm:pt>
    <dgm:pt modelId="{FF3E0179-18BF-499B-88C3-98954A813A5B}">
      <dgm:prSet custT="1"/>
      <dgm:spPr>
        <a:solidFill>
          <a:schemeClr val="accent1"/>
        </a:solidFill>
      </dgm:spPr>
      <dgm:t>
        <a:bodyPr/>
        <a:lstStyle/>
        <a:p>
          <a:pPr algn="l"/>
          <a:r>
            <a:rPr lang="en-US" altLang="en-US" sz="1800" b="0" noProof="0" dirty="0">
              <a:latin typeface="Arial Narrow" panose="020B0606020202030204" pitchFamily="34" charset="0"/>
              <a:cs typeface="Arial" charset="0"/>
            </a:rPr>
            <a:t>Identify</a:t>
          </a:r>
          <a:r>
            <a:rPr lang="en-GB" altLang="en-US" sz="1800" b="0" noProof="0" dirty="0">
              <a:latin typeface="Arial Narrow" panose="020B0606020202030204" pitchFamily="34" charset="0"/>
              <a:cs typeface="Arial" charset="0"/>
            </a:rPr>
            <a:t> signs of distress in the Workplace</a:t>
          </a:r>
        </a:p>
      </dgm:t>
    </dgm:pt>
    <dgm:pt modelId="{08C7EAC9-94BD-4CE4-97B4-4AA35C8007B3}" type="parTrans" cxnId="{9E5960CE-0E5D-4DDD-A8F1-79B2AB4613D4}">
      <dgm:prSet/>
      <dgm:spPr/>
      <dgm:t>
        <a:bodyPr/>
        <a:lstStyle/>
        <a:p>
          <a:endParaRPr lang="en-AU"/>
        </a:p>
      </dgm:t>
    </dgm:pt>
    <dgm:pt modelId="{CFEA9BC4-9F36-4FD7-9BCA-C6A86F50802A}" type="sibTrans" cxnId="{9E5960CE-0E5D-4DDD-A8F1-79B2AB4613D4}">
      <dgm:prSet/>
      <dgm:spPr/>
      <dgm:t>
        <a:bodyPr/>
        <a:lstStyle/>
        <a:p>
          <a:endParaRPr lang="en-AU"/>
        </a:p>
      </dgm:t>
    </dgm:pt>
    <dgm:pt modelId="{7D1D50C7-AA45-4F7A-BD5C-D25F2CFCD0E2}" type="pres">
      <dgm:prSet presAssocID="{B3D16F20-861F-E541-9AD4-F41EFAA8A7C9}" presName="CompostProcess" presStyleCnt="0">
        <dgm:presLayoutVars>
          <dgm:dir/>
          <dgm:resizeHandles val="exact"/>
        </dgm:presLayoutVars>
      </dgm:prSet>
      <dgm:spPr/>
      <dgm:t>
        <a:bodyPr/>
        <a:lstStyle/>
        <a:p>
          <a:endParaRPr lang="en-US"/>
        </a:p>
      </dgm:t>
    </dgm:pt>
    <dgm:pt modelId="{F6F242AB-1FAF-4B3F-8065-72F5392ACC83}" type="pres">
      <dgm:prSet presAssocID="{B3D16F20-861F-E541-9AD4-F41EFAA8A7C9}" presName="arrow" presStyleLbl="bgShp" presStyleIdx="0" presStyleCnt="1" custScaleX="117647"/>
      <dgm:spPr>
        <a:solidFill>
          <a:schemeClr val="accent1">
            <a:lumMod val="20000"/>
            <a:lumOff val="80000"/>
          </a:schemeClr>
        </a:solidFill>
      </dgm:spPr>
    </dgm:pt>
    <dgm:pt modelId="{9E981C8E-3C6A-4512-AC27-302BDA43768D}" type="pres">
      <dgm:prSet presAssocID="{B3D16F20-861F-E541-9AD4-F41EFAA8A7C9}" presName="linearProcess" presStyleCnt="0"/>
      <dgm:spPr/>
    </dgm:pt>
    <dgm:pt modelId="{0CCE23B9-C416-4647-A832-2B59BA7ED84C}" type="pres">
      <dgm:prSet presAssocID="{FF3E0179-18BF-499B-88C3-98954A813A5B}" presName="textNode" presStyleLbl="node1" presStyleIdx="0" presStyleCnt="4">
        <dgm:presLayoutVars>
          <dgm:bulletEnabled val="1"/>
        </dgm:presLayoutVars>
      </dgm:prSet>
      <dgm:spPr/>
      <dgm:t>
        <a:bodyPr/>
        <a:lstStyle/>
        <a:p>
          <a:endParaRPr lang="en-US"/>
        </a:p>
      </dgm:t>
    </dgm:pt>
    <dgm:pt modelId="{D30706C0-CD12-4402-98E2-6CEC1F31FF56}" type="pres">
      <dgm:prSet presAssocID="{CFEA9BC4-9F36-4FD7-9BCA-C6A86F50802A}" presName="sibTrans" presStyleCnt="0"/>
      <dgm:spPr/>
    </dgm:pt>
    <dgm:pt modelId="{A83D1604-59F7-4076-B004-CDD219A7FD88}" type="pres">
      <dgm:prSet presAssocID="{C2D6F758-5B50-4A6C-8253-9206488C6A8A}" presName="textNode" presStyleLbl="node1" presStyleIdx="1" presStyleCnt="4">
        <dgm:presLayoutVars>
          <dgm:bulletEnabled val="1"/>
        </dgm:presLayoutVars>
      </dgm:prSet>
      <dgm:spPr/>
      <dgm:t>
        <a:bodyPr/>
        <a:lstStyle/>
        <a:p>
          <a:endParaRPr lang="en-US"/>
        </a:p>
      </dgm:t>
    </dgm:pt>
    <dgm:pt modelId="{C59F42AA-78A3-4F04-A940-2401A663C97D}" type="pres">
      <dgm:prSet presAssocID="{E4BA62D6-0CC8-4F02-9354-BC92AEAAC32F}" presName="sibTrans" presStyleCnt="0"/>
      <dgm:spPr/>
    </dgm:pt>
    <dgm:pt modelId="{0C53C6EC-FB0E-4B8B-8AF5-D3FE7566CC50}" type="pres">
      <dgm:prSet presAssocID="{5C2293F3-09F3-444E-9E71-D2D30CBB313E}" presName="textNode" presStyleLbl="node1" presStyleIdx="2" presStyleCnt="4">
        <dgm:presLayoutVars>
          <dgm:bulletEnabled val="1"/>
        </dgm:presLayoutVars>
      </dgm:prSet>
      <dgm:spPr/>
      <dgm:t>
        <a:bodyPr/>
        <a:lstStyle/>
        <a:p>
          <a:endParaRPr lang="en-US"/>
        </a:p>
      </dgm:t>
    </dgm:pt>
    <dgm:pt modelId="{13638342-72F2-499C-AE5F-E86EE5B7298A}" type="pres">
      <dgm:prSet presAssocID="{59CEAB8E-4BDB-4B99-B825-6CD6B1BDD5E2}" presName="sibTrans" presStyleCnt="0"/>
      <dgm:spPr/>
    </dgm:pt>
    <dgm:pt modelId="{CE6FE5ED-1E7F-425A-B1A4-1AE8056A25D8}" type="pres">
      <dgm:prSet presAssocID="{6547F628-8FAB-4EBE-BD8E-2A8C0D3A1DF0}" presName="textNode" presStyleLbl="node1" presStyleIdx="3" presStyleCnt="4">
        <dgm:presLayoutVars>
          <dgm:bulletEnabled val="1"/>
        </dgm:presLayoutVars>
      </dgm:prSet>
      <dgm:spPr/>
      <dgm:t>
        <a:bodyPr/>
        <a:lstStyle/>
        <a:p>
          <a:endParaRPr lang="en-US"/>
        </a:p>
      </dgm:t>
    </dgm:pt>
  </dgm:ptLst>
  <dgm:cxnLst>
    <dgm:cxn modelId="{8AFA9DFB-C132-436B-8011-A9A9C2317799}" type="presOf" srcId="{FF3E0179-18BF-499B-88C3-98954A813A5B}" destId="{0CCE23B9-C416-4647-A832-2B59BA7ED84C}" srcOrd="0" destOrd="0" presId="urn:microsoft.com/office/officeart/2005/8/layout/hProcess9"/>
    <dgm:cxn modelId="{9E5960CE-0E5D-4DDD-A8F1-79B2AB4613D4}" srcId="{B3D16F20-861F-E541-9AD4-F41EFAA8A7C9}" destId="{FF3E0179-18BF-499B-88C3-98954A813A5B}" srcOrd="0" destOrd="0" parTransId="{08C7EAC9-94BD-4CE4-97B4-4AA35C8007B3}" sibTransId="{CFEA9BC4-9F36-4FD7-9BCA-C6A86F50802A}"/>
    <dgm:cxn modelId="{E0FA2F2A-7F7A-499C-8B61-61485EF0F424}" type="presOf" srcId="{B3D16F20-861F-E541-9AD4-F41EFAA8A7C9}" destId="{7D1D50C7-AA45-4F7A-BD5C-D25F2CFCD0E2}" srcOrd="0" destOrd="0" presId="urn:microsoft.com/office/officeart/2005/8/layout/hProcess9"/>
    <dgm:cxn modelId="{9EF074AB-9C91-43CC-82B9-7967AFEEDECF}" srcId="{B3D16F20-861F-E541-9AD4-F41EFAA8A7C9}" destId="{5C2293F3-09F3-444E-9E71-D2D30CBB313E}" srcOrd="2" destOrd="0" parTransId="{440A2714-2256-4085-B0A4-4672B9FC5077}" sibTransId="{59CEAB8E-4BDB-4B99-B825-6CD6B1BDD5E2}"/>
    <dgm:cxn modelId="{5BCD2862-7733-446F-9894-299942330D47}" type="presOf" srcId="{6547F628-8FAB-4EBE-BD8E-2A8C0D3A1DF0}" destId="{CE6FE5ED-1E7F-425A-B1A4-1AE8056A25D8}" srcOrd="0" destOrd="0" presId="urn:microsoft.com/office/officeart/2005/8/layout/hProcess9"/>
    <dgm:cxn modelId="{D2AEBB35-09AC-4D60-AA82-2276EE663988}" srcId="{B3D16F20-861F-E541-9AD4-F41EFAA8A7C9}" destId="{C2D6F758-5B50-4A6C-8253-9206488C6A8A}" srcOrd="1" destOrd="0" parTransId="{CF252058-5086-4C96-AFDA-FB65139AB17D}" sibTransId="{E4BA62D6-0CC8-4F02-9354-BC92AEAAC32F}"/>
    <dgm:cxn modelId="{0F7D4102-3BDD-4F59-A166-A5F608F81783}" type="presOf" srcId="{5C2293F3-09F3-444E-9E71-D2D30CBB313E}" destId="{0C53C6EC-FB0E-4B8B-8AF5-D3FE7566CC50}" srcOrd="0" destOrd="0" presId="urn:microsoft.com/office/officeart/2005/8/layout/hProcess9"/>
    <dgm:cxn modelId="{DC33F0E2-EC31-481D-B3BA-E702B51BF2FB}" type="presOf" srcId="{C2D6F758-5B50-4A6C-8253-9206488C6A8A}" destId="{A83D1604-59F7-4076-B004-CDD219A7FD88}" srcOrd="0" destOrd="0" presId="urn:microsoft.com/office/officeart/2005/8/layout/hProcess9"/>
    <dgm:cxn modelId="{6EE6EBD3-214A-4CD2-974E-65D5DCD03163}" srcId="{B3D16F20-861F-E541-9AD4-F41EFAA8A7C9}" destId="{6547F628-8FAB-4EBE-BD8E-2A8C0D3A1DF0}" srcOrd="3" destOrd="0" parTransId="{79206093-2587-4886-B4AE-863142280590}" sibTransId="{268B9108-FDBA-426D-910E-DDD35E11244C}"/>
    <dgm:cxn modelId="{B4C4DCA3-6B1A-491F-85AB-C86075BB296F}" type="presParOf" srcId="{7D1D50C7-AA45-4F7A-BD5C-D25F2CFCD0E2}" destId="{F6F242AB-1FAF-4B3F-8065-72F5392ACC83}" srcOrd="0" destOrd="0" presId="urn:microsoft.com/office/officeart/2005/8/layout/hProcess9"/>
    <dgm:cxn modelId="{547C25AE-C1D4-4613-825E-FDC4AB11FCBB}" type="presParOf" srcId="{7D1D50C7-AA45-4F7A-BD5C-D25F2CFCD0E2}" destId="{9E981C8E-3C6A-4512-AC27-302BDA43768D}" srcOrd="1" destOrd="0" presId="urn:microsoft.com/office/officeart/2005/8/layout/hProcess9"/>
    <dgm:cxn modelId="{B01D2662-E8DA-493C-A7E8-334A2494A771}" type="presParOf" srcId="{9E981C8E-3C6A-4512-AC27-302BDA43768D}" destId="{0CCE23B9-C416-4647-A832-2B59BA7ED84C}" srcOrd="0" destOrd="0" presId="urn:microsoft.com/office/officeart/2005/8/layout/hProcess9"/>
    <dgm:cxn modelId="{8B3A1E9F-76B9-4752-B377-BEA83DA26EE8}" type="presParOf" srcId="{9E981C8E-3C6A-4512-AC27-302BDA43768D}" destId="{D30706C0-CD12-4402-98E2-6CEC1F31FF56}" srcOrd="1" destOrd="0" presId="urn:microsoft.com/office/officeart/2005/8/layout/hProcess9"/>
    <dgm:cxn modelId="{C89B611A-892F-4DB4-A7F1-A13E6F291195}" type="presParOf" srcId="{9E981C8E-3C6A-4512-AC27-302BDA43768D}" destId="{A83D1604-59F7-4076-B004-CDD219A7FD88}" srcOrd="2" destOrd="0" presId="urn:microsoft.com/office/officeart/2005/8/layout/hProcess9"/>
    <dgm:cxn modelId="{DE5EE32B-345A-4B67-8CE4-8A4921792874}" type="presParOf" srcId="{9E981C8E-3C6A-4512-AC27-302BDA43768D}" destId="{C59F42AA-78A3-4F04-A940-2401A663C97D}" srcOrd="3" destOrd="0" presId="urn:microsoft.com/office/officeart/2005/8/layout/hProcess9"/>
    <dgm:cxn modelId="{3596B734-7D48-4AD6-A84C-52B3505E66F8}" type="presParOf" srcId="{9E981C8E-3C6A-4512-AC27-302BDA43768D}" destId="{0C53C6EC-FB0E-4B8B-8AF5-D3FE7566CC50}" srcOrd="4" destOrd="0" presId="urn:microsoft.com/office/officeart/2005/8/layout/hProcess9"/>
    <dgm:cxn modelId="{606CC641-00BB-4FCF-A020-243075559A2C}" type="presParOf" srcId="{9E981C8E-3C6A-4512-AC27-302BDA43768D}" destId="{13638342-72F2-499C-AE5F-E86EE5B7298A}" srcOrd="5" destOrd="0" presId="urn:microsoft.com/office/officeart/2005/8/layout/hProcess9"/>
    <dgm:cxn modelId="{C1D0A038-4EE9-4405-9986-43E10B7B0EF4}" type="presParOf" srcId="{9E981C8E-3C6A-4512-AC27-302BDA43768D}" destId="{CE6FE5ED-1E7F-425A-B1A4-1AE8056A25D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65B59C-4990-4C39-852E-A177B452F2DF}" type="doc">
      <dgm:prSet loTypeId="urn:microsoft.com/office/officeart/2005/8/layout/pyramid2" loCatId="pyramid" qsTypeId="urn:microsoft.com/office/officeart/2005/8/quickstyle/3d7" qsCatId="3D" csTypeId="urn:microsoft.com/office/officeart/2005/8/colors/accent1_5" csCatId="accent1" phldr="1"/>
      <dgm:spPr>
        <a:scene3d>
          <a:camera prst="orthographicFront" zoom="91000"/>
          <a:lightRig rig="threePt" dir="t">
            <a:rot lat="0" lon="0" rev="20640000"/>
          </a:lightRig>
        </a:scene3d>
      </dgm:spPr>
    </dgm:pt>
    <dgm:pt modelId="{C4AEF1DA-9F66-4192-B07E-3FAA8E4C672D}">
      <dgm:prSet phldrT="[Text]" custT="1"/>
      <dgm:spPr/>
      <dgm:t>
        <a:bodyPr/>
        <a:lstStyle/>
        <a:p>
          <a:r>
            <a:rPr lang="en-US" sz="1600" b="1" dirty="0"/>
            <a:t>Step 1</a:t>
          </a:r>
        </a:p>
        <a:p>
          <a:r>
            <a:rPr lang="en-US" sz="1600" b="1" dirty="0"/>
            <a:t>Prevention</a:t>
          </a:r>
        </a:p>
      </dgm:t>
    </dgm:pt>
    <dgm:pt modelId="{42EAE956-F2F4-4EE4-939D-FB10FD813CB2}" type="parTrans" cxnId="{51BE015F-9352-406A-B354-846A19AF4816}">
      <dgm:prSet/>
      <dgm:spPr/>
      <dgm:t>
        <a:bodyPr/>
        <a:lstStyle/>
        <a:p>
          <a:endParaRPr lang="en-US"/>
        </a:p>
      </dgm:t>
    </dgm:pt>
    <dgm:pt modelId="{ECB358C5-0E52-4916-910B-0520F69B2885}" type="sibTrans" cxnId="{51BE015F-9352-406A-B354-846A19AF4816}">
      <dgm:prSet/>
      <dgm:spPr/>
      <dgm:t>
        <a:bodyPr/>
        <a:lstStyle/>
        <a:p>
          <a:endParaRPr lang="en-US"/>
        </a:p>
      </dgm:t>
    </dgm:pt>
    <dgm:pt modelId="{97A73152-A515-41E9-81D7-7560E4046AB0}">
      <dgm:prSet phldrT="[Text]" custT="1"/>
      <dgm:spPr/>
      <dgm:t>
        <a:bodyPr/>
        <a:lstStyle/>
        <a:p>
          <a:r>
            <a:rPr lang="en-US" sz="1600" b="1" dirty="0"/>
            <a:t>Step 2</a:t>
          </a:r>
        </a:p>
        <a:p>
          <a:r>
            <a:rPr lang="en-US" sz="1600" b="1" dirty="0"/>
            <a:t>Identify and discuss</a:t>
          </a:r>
        </a:p>
      </dgm:t>
    </dgm:pt>
    <dgm:pt modelId="{E96A8AFB-A682-4223-8A2E-7016E4AB4ABE}" type="parTrans" cxnId="{C6BAE8DD-2876-4B13-88FD-722BE7781D4D}">
      <dgm:prSet/>
      <dgm:spPr/>
      <dgm:t>
        <a:bodyPr/>
        <a:lstStyle/>
        <a:p>
          <a:endParaRPr lang="en-US"/>
        </a:p>
      </dgm:t>
    </dgm:pt>
    <dgm:pt modelId="{4CBF2201-50E4-43CA-9AFE-9505E7B30039}" type="sibTrans" cxnId="{C6BAE8DD-2876-4B13-88FD-722BE7781D4D}">
      <dgm:prSet/>
      <dgm:spPr/>
      <dgm:t>
        <a:bodyPr/>
        <a:lstStyle/>
        <a:p>
          <a:endParaRPr lang="en-US"/>
        </a:p>
      </dgm:t>
    </dgm:pt>
    <dgm:pt modelId="{BF93A910-66C8-4FD1-92F6-58B8F94603B7}">
      <dgm:prSet phldrT="[Text]" custT="1"/>
      <dgm:spPr/>
      <dgm:t>
        <a:bodyPr/>
        <a:lstStyle/>
        <a:p>
          <a:r>
            <a:rPr lang="en-US" sz="1600" b="1" dirty="0"/>
            <a:t>Step 3</a:t>
          </a:r>
        </a:p>
        <a:p>
          <a:r>
            <a:rPr lang="en-US" sz="1600" b="1" dirty="0"/>
            <a:t>Intervene</a:t>
          </a:r>
        </a:p>
      </dgm:t>
    </dgm:pt>
    <dgm:pt modelId="{CC09D217-3854-48B3-890E-856133EF5F3B}" type="parTrans" cxnId="{904C7C6A-8736-4458-BF0E-060A15F1730E}">
      <dgm:prSet/>
      <dgm:spPr/>
      <dgm:t>
        <a:bodyPr/>
        <a:lstStyle/>
        <a:p>
          <a:endParaRPr lang="en-US"/>
        </a:p>
      </dgm:t>
    </dgm:pt>
    <dgm:pt modelId="{8F301B30-C746-4622-B91D-BBBE23823ECF}" type="sibTrans" cxnId="{904C7C6A-8736-4458-BF0E-060A15F1730E}">
      <dgm:prSet/>
      <dgm:spPr/>
      <dgm:t>
        <a:bodyPr/>
        <a:lstStyle/>
        <a:p>
          <a:endParaRPr lang="en-US"/>
        </a:p>
      </dgm:t>
    </dgm:pt>
    <dgm:pt modelId="{F2B103D3-A5A5-4719-99C3-2AE2EC1989F7}" type="pres">
      <dgm:prSet presAssocID="{3865B59C-4990-4C39-852E-A177B452F2DF}" presName="compositeShape" presStyleCnt="0">
        <dgm:presLayoutVars>
          <dgm:dir/>
          <dgm:resizeHandles/>
        </dgm:presLayoutVars>
      </dgm:prSet>
      <dgm:spPr/>
    </dgm:pt>
    <dgm:pt modelId="{AB40C82F-5F8E-4FE3-B1AE-68CB6729CFAB}" type="pres">
      <dgm:prSet presAssocID="{3865B59C-4990-4C39-852E-A177B452F2DF}" presName="pyramid" presStyleLbl="node1" presStyleIdx="0" presStyleCnt="1"/>
      <dgm:spPr/>
    </dgm:pt>
    <dgm:pt modelId="{41FAA219-2885-469F-A53C-0AE18B651A27}" type="pres">
      <dgm:prSet presAssocID="{3865B59C-4990-4C39-852E-A177B452F2DF}" presName="theList" presStyleCnt="0"/>
      <dgm:spPr/>
    </dgm:pt>
    <dgm:pt modelId="{386BAD3E-F760-4FA6-ABDA-E955AA9F305E}" type="pres">
      <dgm:prSet presAssocID="{C4AEF1DA-9F66-4192-B07E-3FAA8E4C672D}" presName="aNode" presStyleLbl="fgAcc1" presStyleIdx="0" presStyleCnt="3" custScaleX="103492" custScaleY="101346">
        <dgm:presLayoutVars>
          <dgm:bulletEnabled val="1"/>
        </dgm:presLayoutVars>
      </dgm:prSet>
      <dgm:spPr/>
      <dgm:t>
        <a:bodyPr/>
        <a:lstStyle/>
        <a:p>
          <a:endParaRPr lang="en-US"/>
        </a:p>
      </dgm:t>
    </dgm:pt>
    <dgm:pt modelId="{F3F7BF4A-3B42-47FF-A44E-24D1E188FCFA}" type="pres">
      <dgm:prSet presAssocID="{C4AEF1DA-9F66-4192-B07E-3FAA8E4C672D}" presName="aSpace" presStyleCnt="0"/>
      <dgm:spPr/>
    </dgm:pt>
    <dgm:pt modelId="{CBAF0100-80D2-48AB-8F55-43EF51771B20}" type="pres">
      <dgm:prSet presAssocID="{97A73152-A515-41E9-81D7-7560E4046AB0}" presName="aNode" presStyleLbl="fgAcc1" presStyleIdx="1" presStyleCnt="3" custScaleX="103557" custScaleY="100393" custLinFactNeighborX="-457" custLinFactNeighborY="3">
        <dgm:presLayoutVars>
          <dgm:bulletEnabled val="1"/>
        </dgm:presLayoutVars>
      </dgm:prSet>
      <dgm:spPr/>
      <dgm:t>
        <a:bodyPr/>
        <a:lstStyle/>
        <a:p>
          <a:endParaRPr lang="en-US"/>
        </a:p>
      </dgm:t>
    </dgm:pt>
    <dgm:pt modelId="{97316740-528A-4244-9E4F-110362230532}" type="pres">
      <dgm:prSet presAssocID="{97A73152-A515-41E9-81D7-7560E4046AB0}" presName="aSpace" presStyleCnt="0"/>
      <dgm:spPr/>
    </dgm:pt>
    <dgm:pt modelId="{B5DBAF61-9825-4EEA-AF21-7E0BC5401BC4}" type="pres">
      <dgm:prSet presAssocID="{BF93A910-66C8-4FD1-92F6-58B8F94603B7}" presName="aNode" presStyleLbl="fgAcc1" presStyleIdx="2" presStyleCnt="3" custScaleX="106279" custScaleY="99648">
        <dgm:presLayoutVars>
          <dgm:bulletEnabled val="1"/>
        </dgm:presLayoutVars>
      </dgm:prSet>
      <dgm:spPr/>
      <dgm:t>
        <a:bodyPr/>
        <a:lstStyle/>
        <a:p>
          <a:endParaRPr lang="en-US"/>
        </a:p>
      </dgm:t>
    </dgm:pt>
    <dgm:pt modelId="{E59FB4F1-6A92-4AAE-B283-EAAC87628FFC}" type="pres">
      <dgm:prSet presAssocID="{BF93A910-66C8-4FD1-92F6-58B8F94603B7}" presName="aSpace" presStyleCnt="0"/>
      <dgm:spPr/>
    </dgm:pt>
  </dgm:ptLst>
  <dgm:cxnLst>
    <dgm:cxn modelId="{B03DEC6E-B0A0-4D25-804F-9873646CE92E}" type="presOf" srcId="{C4AEF1DA-9F66-4192-B07E-3FAA8E4C672D}" destId="{386BAD3E-F760-4FA6-ABDA-E955AA9F305E}" srcOrd="0" destOrd="0" presId="urn:microsoft.com/office/officeart/2005/8/layout/pyramid2"/>
    <dgm:cxn modelId="{904C7C6A-8736-4458-BF0E-060A15F1730E}" srcId="{3865B59C-4990-4C39-852E-A177B452F2DF}" destId="{BF93A910-66C8-4FD1-92F6-58B8F94603B7}" srcOrd="2" destOrd="0" parTransId="{CC09D217-3854-48B3-890E-856133EF5F3B}" sibTransId="{8F301B30-C746-4622-B91D-BBBE23823ECF}"/>
    <dgm:cxn modelId="{F6FC4629-4D99-4914-BA35-19299B4642C8}" type="presOf" srcId="{3865B59C-4990-4C39-852E-A177B452F2DF}" destId="{F2B103D3-A5A5-4719-99C3-2AE2EC1989F7}" srcOrd="0" destOrd="0" presId="urn:microsoft.com/office/officeart/2005/8/layout/pyramid2"/>
    <dgm:cxn modelId="{0504DEDD-E71B-4B78-8786-D6992D4C92C3}" type="presOf" srcId="{BF93A910-66C8-4FD1-92F6-58B8F94603B7}" destId="{B5DBAF61-9825-4EEA-AF21-7E0BC5401BC4}" srcOrd="0" destOrd="0" presId="urn:microsoft.com/office/officeart/2005/8/layout/pyramid2"/>
    <dgm:cxn modelId="{C6BAE8DD-2876-4B13-88FD-722BE7781D4D}" srcId="{3865B59C-4990-4C39-852E-A177B452F2DF}" destId="{97A73152-A515-41E9-81D7-7560E4046AB0}" srcOrd="1" destOrd="0" parTransId="{E96A8AFB-A682-4223-8A2E-7016E4AB4ABE}" sibTransId="{4CBF2201-50E4-43CA-9AFE-9505E7B30039}"/>
    <dgm:cxn modelId="{51BE015F-9352-406A-B354-846A19AF4816}" srcId="{3865B59C-4990-4C39-852E-A177B452F2DF}" destId="{C4AEF1DA-9F66-4192-B07E-3FAA8E4C672D}" srcOrd="0" destOrd="0" parTransId="{42EAE956-F2F4-4EE4-939D-FB10FD813CB2}" sibTransId="{ECB358C5-0E52-4916-910B-0520F69B2885}"/>
    <dgm:cxn modelId="{53262250-0D90-46B8-9837-4CC89CF82ECA}" type="presOf" srcId="{97A73152-A515-41E9-81D7-7560E4046AB0}" destId="{CBAF0100-80D2-48AB-8F55-43EF51771B20}" srcOrd="0" destOrd="0" presId="urn:microsoft.com/office/officeart/2005/8/layout/pyramid2"/>
    <dgm:cxn modelId="{3F6995CE-84F5-49B4-8CC0-EAFB2AA1E146}" type="presParOf" srcId="{F2B103D3-A5A5-4719-99C3-2AE2EC1989F7}" destId="{AB40C82F-5F8E-4FE3-B1AE-68CB6729CFAB}" srcOrd="0" destOrd="0" presId="urn:microsoft.com/office/officeart/2005/8/layout/pyramid2"/>
    <dgm:cxn modelId="{282B1618-A915-4161-BB26-0A8AE4EC3E16}" type="presParOf" srcId="{F2B103D3-A5A5-4719-99C3-2AE2EC1989F7}" destId="{41FAA219-2885-469F-A53C-0AE18B651A27}" srcOrd="1" destOrd="0" presId="urn:microsoft.com/office/officeart/2005/8/layout/pyramid2"/>
    <dgm:cxn modelId="{A5993DDD-CF15-4813-BAFC-04BB75DE27B1}" type="presParOf" srcId="{41FAA219-2885-469F-A53C-0AE18B651A27}" destId="{386BAD3E-F760-4FA6-ABDA-E955AA9F305E}" srcOrd="0" destOrd="0" presId="urn:microsoft.com/office/officeart/2005/8/layout/pyramid2"/>
    <dgm:cxn modelId="{506DC266-6D01-4952-A7AD-9DC16B579C49}" type="presParOf" srcId="{41FAA219-2885-469F-A53C-0AE18B651A27}" destId="{F3F7BF4A-3B42-47FF-A44E-24D1E188FCFA}" srcOrd="1" destOrd="0" presId="urn:microsoft.com/office/officeart/2005/8/layout/pyramid2"/>
    <dgm:cxn modelId="{F81A1E4A-B8E0-4FE3-B7E1-23A8B42CCC95}" type="presParOf" srcId="{41FAA219-2885-469F-A53C-0AE18B651A27}" destId="{CBAF0100-80D2-48AB-8F55-43EF51771B20}" srcOrd="2" destOrd="0" presId="urn:microsoft.com/office/officeart/2005/8/layout/pyramid2"/>
    <dgm:cxn modelId="{867E0E4E-746C-4A0B-A732-F35D16BA4035}" type="presParOf" srcId="{41FAA219-2885-469F-A53C-0AE18B651A27}" destId="{97316740-528A-4244-9E4F-110362230532}" srcOrd="3" destOrd="0" presId="urn:microsoft.com/office/officeart/2005/8/layout/pyramid2"/>
    <dgm:cxn modelId="{D8E9CFED-06FC-44FB-A66B-FD6A70111820}" type="presParOf" srcId="{41FAA219-2885-469F-A53C-0AE18B651A27}" destId="{B5DBAF61-9825-4EEA-AF21-7E0BC5401BC4}" srcOrd="4" destOrd="0" presId="urn:microsoft.com/office/officeart/2005/8/layout/pyramid2"/>
    <dgm:cxn modelId="{18CF1877-981A-4B30-BFFD-32319237F808}" type="presParOf" srcId="{41FAA219-2885-469F-A53C-0AE18B651A27}" destId="{E59FB4F1-6A92-4AAE-B283-EAAC87628FFC}"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93B8ED-BB28-4221-9B51-2F460D971B54}" type="doc">
      <dgm:prSet loTypeId="urn:microsoft.com/office/officeart/2005/8/layout/vList6" loCatId="process" qsTypeId="urn:microsoft.com/office/officeart/2005/8/quickstyle/3d2" qsCatId="3D" csTypeId="urn:microsoft.com/office/officeart/2005/8/colors/accent1_1" csCatId="accent1" phldr="1"/>
      <dgm:spPr/>
      <dgm:t>
        <a:bodyPr/>
        <a:lstStyle/>
        <a:p>
          <a:endParaRPr lang="en-US"/>
        </a:p>
      </dgm:t>
    </dgm:pt>
    <dgm:pt modelId="{0A714DD0-D4AF-487A-9339-115E440ED2C5}">
      <dgm:prSet phldrT="[Text]" custT="1"/>
      <dgm:spPr>
        <a:solidFill>
          <a:schemeClr val="accent1"/>
        </a:solidFill>
      </dgm:spPr>
      <dgm:t>
        <a:bodyPr anchor="ctr"/>
        <a:lstStyle/>
        <a:p>
          <a:r>
            <a:rPr lang="en-US" sz="1800" b="1" dirty="0">
              <a:solidFill>
                <a:schemeClr val="bg1"/>
              </a:solidFill>
            </a:rPr>
            <a:t>Be sensitive to things not being “quite right”</a:t>
          </a:r>
        </a:p>
      </dgm:t>
    </dgm:pt>
    <dgm:pt modelId="{1339A90F-7E59-4FF4-8C78-D22A432CE952}" type="parTrans" cxnId="{145F51C2-3A7C-4471-9D43-366A96FC1EA0}">
      <dgm:prSet/>
      <dgm:spPr/>
      <dgm:t>
        <a:bodyPr/>
        <a:lstStyle/>
        <a:p>
          <a:endParaRPr lang="en-GB" sz="2000" dirty="0"/>
        </a:p>
      </dgm:t>
    </dgm:pt>
    <dgm:pt modelId="{703DED12-85A3-4371-8DB8-F574197A9AEF}" type="sibTrans" cxnId="{145F51C2-3A7C-4471-9D43-366A96FC1EA0}">
      <dgm:prSet/>
      <dgm:spPr/>
      <dgm:t>
        <a:bodyPr/>
        <a:lstStyle/>
        <a:p>
          <a:endParaRPr lang="en-GB" sz="2000" dirty="0"/>
        </a:p>
      </dgm:t>
    </dgm:pt>
    <dgm:pt modelId="{78455D3C-9D3E-4A67-AF2D-539BD6B8BF6A}">
      <dgm:prSet phldrT="[Text]"/>
      <dgm:spPr>
        <a:solidFill>
          <a:schemeClr val="accent1"/>
        </a:solidFill>
      </dgm:spPr>
      <dgm:t>
        <a:bodyPr/>
        <a:lstStyle/>
        <a:p>
          <a:r>
            <a:rPr lang="en-US" sz="1800" b="1" i="0" dirty="0">
              <a:solidFill>
                <a:schemeClr val="bg1"/>
              </a:solidFill>
            </a:rPr>
            <a:t>Remember: recognize not diagnose</a:t>
          </a:r>
        </a:p>
      </dgm:t>
    </dgm:pt>
    <dgm:pt modelId="{5332EBC0-3A04-4D5F-A9F8-187507BAF1B2}" type="parTrans" cxnId="{12D99AAF-A6BE-43CB-8C96-E7C3617DDAA7}">
      <dgm:prSet/>
      <dgm:spPr/>
      <dgm:t>
        <a:bodyPr/>
        <a:lstStyle/>
        <a:p>
          <a:endParaRPr lang="en-GB" sz="2000" dirty="0"/>
        </a:p>
      </dgm:t>
    </dgm:pt>
    <dgm:pt modelId="{86BC73C4-31D4-4581-A3C1-85E3009B6119}" type="sibTrans" cxnId="{12D99AAF-A6BE-43CB-8C96-E7C3617DDAA7}">
      <dgm:prSet/>
      <dgm:spPr/>
      <dgm:t>
        <a:bodyPr/>
        <a:lstStyle/>
        <a:p>
          <a:endParaRPr lang="en-GB" sz="2000" dirty="0"/>
        </a:p>
      </dgm:t>
    </dgm:pt>
    <dgm:pt modelId="{F3CCEDE5-6C54-4B37-BCD5-58BD46386A99}">
      <dgm:prSet phldrT="[Text]" custT="1"/>
      <dgm:spPr>
        <a:solidFill>
          <a:schemeClr val="bg1">
            <a:lumMod val="75000"/>
            <a:alpha val="90000"/>
          </a:schemeClr>
        </a:solidFill>
      </dgm:spPr>
      <dgm:t>
        <a:bodyPr/>
        <a:lstStyle/>
        <a:p>
          <a:pPr algn="l"/>
          <a:r>
            <a:rPr lang="en-US" sz="1600" b="0" i="0" dirty="0"/>
            <a:t>Don’t assume a cause</a:t>
          </a:r>
        </a:p>
      </dgm:t>
    </dgm:pt>
    <dgm:pt modelId="{4C860E03-6740-48D2-A1DB-FE6F35958025}" type="parTrans" cxnId="{A8E443AF-E400-41BF-959D-9AD0172C2781}">
      <dgm:prSet/>
      <dgm:spPr/>
      <dgm:t>
        <a:bodyPr/>
        <a:lstStyle/>
        <a:p>
          <a:endParaRPr lang="en-GB" sz="2000" dirty="0"/>
        </a:p>
      </dgm:t>
    </dgm:pt>
    <dgm:pt modelId="{A18A0222-9D7E-48E6-9FF5-EA753F01619A}" type="sibTrans" cxnId="{A8E443AF-E400-41BF-959D-9AD0172C2781}">
      <dgm:prSet/>
      <dgm:spPr/>
      <dgm:t>
        <a:bodyPr/>
        <a:lstStyle/>
        <a:p>
          <a:endParaRPr lang="en-GB" sz="2000" dirty="0"/>
        </a:p>
      </dgm:t>
    </dgm:pt>
    <dgm:pt modelId="{2FCF2D44-A8B3-4D62-8D58-8D9EE4BC3B39}">
      <dgm:prSet custT="1"/>
      <dgm:spPr>
        <a:solidFill>
          <a:schemeClr val="bg1">
            <a:lumMod val="75000"/>
            <a:alpha val="90000"/>
          </a:schemeClr>
        </a:solidFill>
      </dgm:spPr>
      <dgm:t>
        <a:bodyPr/>
        <a:lstStyle/>
        <a:p>
          <a:pPr algn="l"/>
          <a:r>
            <a:rPr lang="en-US" sz="1600" b="0" dirty="0"/>
            <a:t>Observable </a:t>
          </a:r>
          <a:r>
            <a:rPr lang="en-US" sz="1600" b="0" noProof="0" dirty="0"/>
            <a:t>behaviors</a:t>
          </a:r>
        </a:p>
      </dgm:t>
    </dgm:pt>
    <dgm:pt modelId="{0EB1E234-1A6B-40DA-9CD8-9B9E02E4AF7B}" type="parTrans" cxnId="{52EC12DD-DEE4-4274-BBF0-94DF6F6A52BA}">
      <dgm:prSet/>
      <dgm:spPr/>
      <dgm:t>
        <a:bodyPr/>
        <a:lstStyle/>
        <a:p>
          <a:endParaRPr lang="en-GB" sz="2000" dirty="0"/>
        </a:p>
      </dgm:t>
    </dgm:pt>
    <dgm:pt modelId="{87CD0DF9-B9EE-480D-88F6-1FDEDB97E1B1}" type="sibTrans" cxnId="{52EC12DD-DEE4-4274-BBF0-94DF6F6A52BA}">
      <dgm:prSet/>
      <dgm:spPr/>
      <dgm:t>
        <a:bodyPr/>
        <a:lstStyle/>
        <a:p>
          <a:endParaRPr lang="en-GB" sz="2000" dirty="0"/>
        </a:p>
      </dgm:t>
    </dgm:pt>
    <dgm:pt modelId="{3C3CE656-FD1E-43F4-ABC0-A6108137C0E2}">
      <dgm:prSet custT="1"/>
      <dgm:spPr>
        <a:solidFill>
          <a:schemeClr val="accent1"/>
        </a:solidFill>
      </dgm:spPr>
      <dgm:t>
        <a:bodyPr/>
        <a:lstStyle/>
        <a:p>
          <a:r>
            <a:rPr lang="en-US" sz="1800" b="1" noProof="0" dirty="0">
              <a:solidFill>
                <a:schemeClr val="bg1"/>
              </a:solidFill>
            </a:rPr>
            <a:t>Know the signs to look for</a:t>
          </a:r>
        </a:p>
      </dgm:t>
    </dgm:pt>
    <dgm:pt modelId="{08782BD3-1FD0-485D-8353-C1678BC56D5D}" type="parTrans" cxnId="{927898B3-D69F-40AF-B30B-E1A309FB2779}">
      <dgm:prSet/>
      <dgm:spPr/>
      <dgm:t>
        <a:bodyPr/>
        <a:lstStyle/>
        <a:p>
          <a:endParaRPr lang="en-GB" sz="2000" dirty="0"/>
        </a:p>
      </dgm:t>
    </dgm:pt>
    <dgm:pt modelId="{A75C293A-750F-430E-95C4-5D097F058A27}" type="sibTrans" cxnId="{927898B3-D69F-40AF-B30B-E1A309FB2779}">
      <dgm:prSet/>
      <dgm:spPr/>
      <dgm:t>
        <a:bodyPr/>
        <a:lstStyle/>
        <a:p>
          <a:endParaRPr lang="en-GB" sz="2000" dirty="0"/>
        </a:p>
      </dgm:t>
    </dgm:pt>
    <dgm:pt modelId="{0930E8A5-517D-44B8-944A-D9C9E82414E7}">
      <dgm:prSet phldrT="[Text]" custT="1"/>
      <dgm:spPr>
        <a:solidFill>
          <a:schemeClr val="bg1">
            <a:lumMod val="75000"/>
            <a:alpha val="90000"/>
          </a:schemeClr>
        </a:solidFill>
      </dgm:spPr>
      <dgm:t>
        <a:bodyPr/>
        <a:lstStyle/>
        <a:p>
          <a:pPr algn="l"/>
          <a:endParaRPr lang="en-US" sz="1600" b="0" i="0" dirty="0"/>
        </a:p>
      </dgm:t>
    </dgm:pt>
    <dgm:pt modelId="{AB02E5CB-D8ED-4590-9B8A-7248B048FAF2}" type="parTrans" cxnId="{21A1A90B-17D9-412A-AB62-24258532FEE9}">
      <dgm:prSet/>
      <dgm:spPr/>
      <dgm:t>
        <a:bodyPr/>
        <a:lstStyle/>
        <a:p>
          <a:endParaRPr lang="en-GB" dirty="0"/>
        </a:p>
      </dgm:t>
    </dgm:pt>
    <dgm:pt modelId="{CF3D8892-9180-443C-894C-28BC5CD9FCFE}" type="sibTrans" cxnId="{21A1A90B-17D9-412A-AB62-24258532FEE9}">
      <dgm:prSet/>
      <dgm:spPr/>
      <dgm:t>
        <a:bodyPr/>
        <a:lstStyle/>
        <a:p>
          <a:endParaRPr lang="en-GB" dirty="0"/>
        </a:p>
      </dgm:t>
    </dgm:pt>
    <dgm:pt modelId="{E0990165-2657-46AB-B924-B4B9B28A6821}">
      <dgm:prSet custT="1"/>
      <dgm:spPr>
        <a:solidFill>
          <a:schemeClr val="bg1">
            <a:lumMod val="75000"/>
            <a:alpha val="90000"/>
          </a:schemeClr>
        </a:solidFill>
      </dgm:spPr>
      <dgm:t>
        <a:bodyPr/>
        <a:lstStyle/>
        <a:p>
          <a:pPr algn="l"/>
          <a:r>
            <a:rPr lang="en-US" sz="1600" b="0" dirty="0"/>
            <a:t>Look for a continuing and repeated pattern</a:t>
          </a:r>
          <a:endParaRPr lang="en-US" sz="1800" b="0" dirty="0"/>
        </a:p>
      </dgm:t>
    </dgm:pt>
    <dgm:pt modelId="{6608C507-C31B-4A4C-9995-EF9BC5165BE4}" type="parTrans" cxnId="{4BAFC789-E627-4251-B49E-78D9B51F209E}">
      <dgm:prSet/>
      <dgm:spPr/>
      <dgm:t>
        <a:bodyPr/>
        <a:lstStyle/>
        <a:p>
          <a:endParaRPr lang="en-GB" dirty="0"/>
        </a:p>
      </dgm:t>
    </dgm:pt>
    <dgm:pt modelId="{C77EB607-B871-416A-BDB2-7DC0B3628152}" type="sibTrans" cxnId="{4BAFC789-E627-4251-B49E-78D9B51F209E}">
      <dgm:prSet/>
      <dgm:spPr/>
      <dgm:t>
        <a:bodyPr/>
        <a:lstStyle/>
        <a:p>
          <a:endParaRPr lang="en-GB" dirty="0"/>
        </a:p>
      </dgm:t>
    </dgm:pt>
    <dgm:pt modelId="{32C4E6DB-3CFB-4AF4-AEA2-3B9E7E4C9A7C}">
      <dgm:prSet custT="1"/>
      <dgm:spPr>
        <a:solidFill>
          <a:schemeClr val="bg1">
            <a:lumMod val="75000"/>
            <a:alpha val="90000"/>
          </a:schemeClr>
        </a:solidFill>
      </dgm:spPr>
      <dgm:t>
        <a:bodyPr/>
        <a:lstStyle/>
        <a:p>
          <a:pPr algn="l"/>
          <a:r>
            <a:rPr lang="en-US" sz="1600" b="0" dirty="0"/>
            <a:t>Pay attention to observable changes in </a:t>
          </a:r>
          <a:r>
            <a:rPr lang="en-US" sz="1600" b="0" noProof="0" dirty="0"/>
            <a:t>behavior</a:t>
          </a:r>
          <a:r>
            <a:rPr lang="en-US" sz="1600" b="0" dirty="0"/>
            <a:t>, mood or thinking</a:t>
          </a:r>
        </a:p>
      </dgm:t>
    </dgm:pt>
    <dgm:pt modelId="{226B94AB-BB9B-48FB-B0D8-781EF87CFFBF}" type="parTrans" cxnId="{883F1AD5-A6A7-41FE-826F-613193D3254A}">
      <dgm:prSet/>
      <dgm:spPr/>
      <dgm:t>
        <a:bodyPr/>
        <a:lstStyle/>
        <a:p>
          <a:endParaRPr lang="en-GB" dirty="0"/>
        </a:p>
      </dgm:t>
    </dgm:pt>
    <dgm:pt modelId="{6BD8CCD9-4CC5-4388-AF9E-470708A752E2}" type="sibTrans" cxnId="{883F1AD5-A6A7-41FE-826F-613193D3254A}">
      <dgm:prSet/>
      <dgm:spPr/>
      <dgm:t>
        <a:bodyPr/>
        <a:lstStyle/>
        <a:p>
          <a:endParaRPr lang="en-GB" dirty="0"/>
        </a:p>
      </dgm:t>
    </dgm:pt>
    <dgm:pt modelId="{A823815A-71AB-49EB-8922-C059AD919393}" type="pres">
      <dgm:prSet presAssocID="{5693B8ED-BB28-4221-9B51-2F460D971B54}" presName="Name0" presStyleCnt="0">
        <dgm:presLayoutVars>
          <dgm:dir/>
          <dgm:animLvl val="lvl"/>
          <dgm:resizeHandles/>
        </dgm:presLayoutVars>
      </dgm:prSet>
      <dgm:spPr/>
      <dgm:t>
        <a:bodyPr/>
        <a:lstStyle/>
        <a:p>
          <a:endParaRPr lang="en-US"/>
        </a:p>
      </dgm:t>
    </dgm:pt>
    <dgm:pt modelId="{123AC2A2-066A-4EDD-99E5-644F4B3E600F}" type="pres">
      <dgm:prSet presAssocID="{78455D3C-9D3E-4A67-AF2D-539BD6B8BF6A}" presName="linNode" presStyleCnt="0"/>
      <dgm:spPr/>
    </dgm:pt>
    <dgm:pt modelId="{9BC1BEEC-DEA5-4A53-8229-D78BAF3F3AF8}" type="pres">
      <dgm:prSet presAssocID="{78455D3C-9D3E-4A67-AF2D-539BD6B8BF6A}" presName="parentShp" presStyleLbl="node1" presStyleIdx="0" presStyleCnt="3" custScaleX="85305" custLinFactNeighborX="656">
        <dgm:presLayoutVars>
          <dgm:bulletEnabled val="1"/>
        </dgm:presLayoutVars>
      </dgm:prSet>
      <dgm:spPr/>
      <dgm:t>
        <a:bodyPr/>
        <a:lstStyle/>
        <a:p>
          <a:endParaRPr lang="en-US"/>
        </a:p>
      </dgm:t>
    </dgm:pt>
    <dgm:pt modelId="{F03998DB-8738-4700-BDEC-B3D2D01CF64B}" type="pres">
      <dgm:prSet presAssocID="{78455D3C-9D3E-4A67-AF2D-539BD6B8BF6A}" presName="childShp" presStyleLbl="bgAccFollowNode1" presStyleIdx="0" presStyleCnt="3" custScaleX="112121" custLinFactNeighborX="87203" custLinFactNeighborY="8572">
        <dgm:presLayoutVars>
          <dgm:bulletEnabled val="1"/>
        </dgm:presLayoutVars>
      </dgm:prSet>
      <dgm:spPr/>
      <dgm:t>
        <a:bodyPr/>
        <a:lstStyle/>
        <a:p>
          <a:endParaRPr lang="en-US"/>
        </a:p>
      </dgm:t>
    </dgm:pt>
    <dgm:pt modelId="{420D53CE-5FB3-4D68-B5EF-A63CCAC5E28F}" type="pres">
      <dgm:prSet presAssocID="{86BC73C4-31D4-4581-A3C1-85E3009B6119}" presName="spacing" presStyleCnt="0"/>
      <dgm:spPr/>
    </dgm:pt>
    <dgm:pt modelId="{D18DF8B2-E9D5-463C-8966-00BCE6E23FE7}" type="pres">
      <dgm:prSet presAssocID="{0A714DD0-D4AF-487A-9339-115E440ED2C5}" presName="linNode" presStyleCnt="0"/>
      <dgm:spPr/>
    </dgm:pt>
    <dgm:pt modelId="{ED797CD5-EF83-4DBE-AFA6-6D7175C2C9E2}" type="pres">
      <dgm:prSet presAssocID="{0A714DD0-D4AF-487A-9339-115E440ED2C5}" presName="parentShp" presStyleLbl="node1" presStyleIdx="1" presStyleCnt="3" custScaleX="85305" custLinFactNeighborX="656">
        <dgm:presLayoutVars>
          <dgm:bulletEnabled val="1"/>
        </dgm:presLayoutVars>
      </dgm:prSet>
      <dgm:spPr/>
      <dgm:t>
        <a:bodyPr/>
        <a:lstStyle/>
        <a:p>
          <a:endParaRPr lang="en-US"/>
        </a:p>
      </dgm:t>
    </dgm:pt>
    <dgm:pt modelId="{EA9D1347-7BB4-4E4F-B8EA-0DF6968C85A1}" type="pres">
      <dgm:prSet presAssocID="{0A714DD0-D4AF-487A-9339-115E440ED2C5}" presName="childShp" presStyleLbl="bgAccFollowNode1" presStyleIdx="1" presStyleCnt="3" custScaleX="112121" custLinFactNeighborX="1002" custLinFactNeighborY="1225">
        <dgm:presLayoutVars>
          <dgm:bulletEnabled val="1"/>
        </dgm:presLayoutVars>
      </dgm:prSet>
      <dgm:spPr/>
      <dgm:t>
        <a:bodyPr/>
        <a:lstStyle/>
        <a:p>
          <a:endParaRPr lang="en-US"/>
        </a:p>
      </dgm:t>
    </dgm:pt>
    <dgm:pt modelId="{0A2FFB47-FD18-4898-8693-CFE84F42E848}" type="pres">
      <dgm:prSet presAssocID="{703DED12-85A3-4371-8DB8-F574197A9AEF}" presName="spacing" presStyleCnt="0"/>
      <dgm:spPr/>
    </dgm:pt>
    <dgm:pt modelId="{7B631391-1D1D-4945-910F-E3948385F733}" type="pres">
      <dgm:prSet presAssocID="{3C3CE656-FD1E-43F4-ABC0-A6108137C0E2}" presName="linNode" presStyleCnt="0"/>
      <dgm:spPr/>
    </dgm:pt>
    <dgm:pt modelId="{602D6400-3F76-4F57-B9C5-E68F007AE642}" type="pres">
      <dgm:prSet presAssocID="{3C3CE656-FD1E-43F4-ABC0-A6108137C0E2}" presName="parentShp" presStyleLbl="node1" presStyleIdx="2" presStyleCnt="3" custScaleX="85305" custLinFactNeighborX="656">
        <dgm:presLayoutVars>
          <dgm:bulletEnabled val="1"/>
        </dgm:presLayoutVars>
      </dgm:prSet>
      <dgm:spPr/>
      <dgm:t>
        <a:bodyPr/>
        <a:lstStyle/>
        <a:p>
          <a:endParaRPr lang="en-US"/>
        </a:p>
      </dgm:t>
    </dgm:pt>
    <dgm:pt modelId="{294D400E-F652-4D44-BC40-F2521D0F7E76}" type="pres">
      <dgm:prSet presAssocID="{3C3CE656-FD1E-43F4-ABC0-A6108137C0E2}" presName="childShp" presStyleLbl="bgAccFollowNode1" presStyleIdx="2" presStyleCnt="3" custScaleX="112121">
        <dgm:presLayoutVars>
          <dgm:bulletEnabled val="1"/>
        </dgm:presLayoutVars>
      </dgm:prSet>
      <dgm:spPr/>
      <dgm:t>
        <a:bodyPr/>
        <a:lstStyle/>
        <a:p>
          <a:endParaRPr lang="en-US"/>
        </a:p>
      </dgm:t>
    </dgm:pt>
  </dgm:ptLst>
  <dgm:cxnLst>
    <dgm:cxn modelId="{52EC12DD-DEE4-4274-BBF0-94DF6F6A52BA}" srcId="{0A714DD0-D4AF-487A-9339-115E440ED2C5}" destId="{2FCF2D44-A8B3-4D62-8D58-8D9EE4BC3B39}" srcOrd="1" destOrd="0" parTransId="{0EB1E234-1A6B-40DA-9CD8-9B9E02E4AF7B}" sibTransId="{87CD0DF9-B9EE-480D-88F6-1FDEDB97E1B1}"/>
    <dgm:cxn modelId="{2662DD0A-8DC9-4DB2-A961-56E8DDE43A79}" type="presOf" srcId="{0930E8A5-517D-44B8-944A-D9C9E82414E7}" destId="{F03998DB-8738-4700-BDEC-B3D2D01CF64B}" srcOrd="0" destOrd="0" presId="urn:microsoft.com/office/officeart/2005/8/layout/vList6"/>
    <dgm:cxn modelId="{927898B3-D69F-40AF-B30B-E1A309FB2779}" srcId="{5693B8ED-BB28-4221-9B51-2F460D971B54}" destId="{3C3CE656-FD1E-43F4-ABC0-A6108137C0E2}" srcOrd="2" destOrd="0" parTransId="{08782BD3-1FD0-485D-8353-C1678BC56D5D}" sibTransId="{A75C293A-750F-430E-95C4-5D097F058A27}"/>
    <dgm:cxn modelId="{21A1A90B-17D9-412A-AB62-24258532FEE9}" srcId="{78455D3C-9D3E-4A67-AF2D-539BD6B8BF6A}" destId="{0930E8A5-517D-44B8-944A-D9C9E82414E7}" srcOrd="0" destOrd="0" parTransId="{AB02E5CB-D8ED-4590-9B8A-7248B048FAF2}" sibTransId="{CF3D8892-9180-443C-894C-28BC5CD9FCFE}"/>
    <dgm:cxn modelId="{4BAFC789-E627-4251-B49E-78D9B51F209E}" srcId="{0A714DD0-D4AF-487A-9339-115E440ED2C5}" destId="{E0990165-2657-46AB-B924-B4B9B28A6821}" srcOrd="0" destOrd="0" parTransId="{6608C507-C31B-4A4C-9995-EF9BC5165BE4}" sibTransId="{C77EB607-B871-416A-BDB2-7DC0B3628152}"/>
    <dgm:cxn modelId="{883F1AD5-A6A7-41FE-826F-613193D3254A}" srcId="{3C3CE656-FD1E-43F4-ABC0-A6108137C0E2}" destId="{32C4E6DB-3CFB-4AF4-AEA2-3B9E7E4C9A7C}" srcOrd="0" destOrd="0" parTransId="{226B94AB-BB9B-48FB-B0D8-781EF87CFFBF}" sibTransId="{6BD8CCD9-4CC5-4388-AF9E-470708A752E2}"/>
    <dgm:cxn modelId="{B3E09BDA-9B8B-48CC-9985-3607D4236DE0}" type="presOf" srcId="{32C4E6DB-3CFB-4AF4-AEA2-3B9E7E4C9A7C}" destId="{294D400E-F652-4D44-BC40-F2521D0F7E76}" srcOrd="0" destOrd="0" presId="urn:microsoft.com/office/officeart/2005/8/layout/vList6"/>
    <dgm:cxn modelId="{098AED0B-4761-45E7-B560-D9E5598FC22A}" type="presOf" srcId="{5693B8ED-BB28-4221-9B51-2F460D971B54}" destId="{A823815A-71AB-49EB-8922-C059AD919393}" srcOrd="0" destOrd="0" presId="urn:microsoft.com/office/officeart/2005/8/layout/vList6"/>
    <dgm:cxn modelId="{32C4C87A-CC58-443C-B51D-DEE6AE84B2E6}" type="presOf" srcId="{F3CCEDE5-6C54-4B37-BCD5-58BD46386A99}" destId="{F03998DB-8738-4700-BDEC-B3D2D01CF64B}" srcOrd="0" destOrd="1" presId="urn:microsoft.com/office/officeart/2005/8/layout/vList6"/>
    <dgm:cxn modelId="{5A870B08-5212-4F28-9E04-B6BC556B8C61}" type="presOf" srcId="{78455D3C-9D3E-4A67-AF2D-539BD6B8BF6A}" destId="{9BC1BEEC-DEA5-4A53-8229-D78BAF3F3AF8}" srcOrd="0" destOrd="0" presId="urn:microsoft.com/office/officeart/2005/8/layout/vList6"/>
    <dgm:cxn modelId="{1C3FCB0F-734B-40A2-BDDE-346FF35E1C52}" type="presOf" srcId="{2FCF2D44-A8B3-4D62-8D58-8D9EE4BC3B39}" destId="{EA9D1347-7BB4-4E4F-B8EA-0DF6968C85A1}" srcOrd="0" destOrd="1" presId="urn:microsoft.com/office/officeart/2005/8/layout/vList6"/>
    <dgm:cxn modelId="{0EC08A20-A6E1-4A7F-AC9E-5922A7D1E260}" type="presOf" srcId="{3C3CE656-FD1E-43F4-ABC0-A6108137C0E2}" destId="{602D6400-3F76-4F57-B9C5-E68F007AE642}" srcOrd="0" destOrd="0" presId="urn:microsoft.com/office/officeart/2005/8/layout/vList6"/>
    <dgm:cxn modelId="{AD2B7C17-0975-477A-9866-742FE15AEADC}" type="presOf" srcId="{E0990165-2657-46AB-B924-B4B9B28A6821}" destId="{EA9D1347-7BB4-4E4F-B8EA-0DF6968C85A1}" srcOrd="0" destOrd="0" presId="urn:microsoft.com/office/officeart/2005/8/layout/vList6"/>
    <dgm:cxn modelId="{D903FA0E-06B0-43FE-A686-A2C69A08B551}" type="presOf" srcId="{0A714DD0-D4AF-487A-9339-115E440ED2C5}" destId="{ED797CD5-EF83-4DBE-AFA6-6D7175C2C9E2}" srcOrd="0" destOrd="0" presId="urn:microsoft.com/office/officeart/2005/8/layout/vList6"/>
    <dgm:cxn modelId="{12D99AAF-A6BE-43CB-8C96-E7C3617DDAA7}" srcId="{5693B8ED-BB28-4221-9B51-2F460D971B54}" destId="{78455D3C-9D3E-4A67-AF2D-539BD6B8BF6A}" srcOrd="0" destOrd="0" parTransId="{5332EBC0-3A04-4D5F-A9F8-187507BAF1B2}" sibTransId="{86BC73C4-31D4-4581-A3C1-85E3009B6119}"/>
    <dgm:cxn modelId="{145F51C2-3A7C-4471-9D43-366A96FC1EA0}" srcId="{5693B8ED-BB28-4221-9B51-2F460D971B54}" destId="{0A714DD0-D4AF-487A-9339-115E440ED2C5}" srcOrd="1" destOrd="0" parTransId="{1339A90F-7E59-4FF4-8C78-D22A432CE952}" sibTransId="{703DED12-85A3-4371-8DB8-F574197A9AEF}"/>
    <dgm:cxn modelId="{A8E443AF-E400-41BF-959D-9AD0172C2781}" srcId="{78455D3C-9D3E-4A67-AF2D-539BD6B8BF6A}" destId="{F3CCEDE5-6C54-4B37-BCD5-58BD46386A99}" srcOrd="1" destOrd="0" parTransId="{4C860E03-6740-48D2-A1DB-FE6F35958025}" sibTransId="{A18A0222-9D7E-48E6-9FF5-EA753F01619A}"/>
    <dgm:cxn modelId="{DC381638-C393-4F90-AF06-87C8B83FD6E6}" type="presParOf" srcId="{A823815A-71AB-49EB-8922-C059AD919393}" destId="{123AC2A2-066A-4EDD-99E5-644F4B3E600F}" srcOrd="0" destOrd="0" presId="urn:microsoft.com/office/officeart/2005/8/layout/vList6"/>
    <dgm:cxn modelId="{32657FBF-E108-4ABF-BB25-A8DE3EBFE88E}" type="presParOf" srcId="{123AC2A2-066A-4EDD-99E5-644F4B3E600F}" destId="{9BC1BEEC-DEA5-4A53-8229-D78BAF3F3AF8}" srcOrd="0" destOrd="0" presId="urn:microsoft.com/office/officeart/2005/8/layout/vList6"/>
    <dgm:cxn modelId="{3A046249-9B3A-4EEC-B4EC-5B52EE6A4B2A}" type="presParOf" srcId="{123AC2A2-066A-4EDD-99E5-644F4B3E600F}" destId="{F03998DB-8738-4700-BDEC-B3D2D01CF64B}" srcOrd="1" destOrd="0" presId="urn:microsoft.com/office/officeart/2005/8/layout/vList6"/>
    <dgm:cxn modelId="{1589C48B-D1CC-4572-BD28-FDB4A007D41B}" type="presParOf" srcId="{A823815A-71AB-49EB-8922-C059AD919393}" destId="{420D53CE-5FB3-4D68-B5EF-A63CCAC5E28F}" srcOrd="1" destOrd="0" presId="urn:microsoft.com/office/officeart/2005/8/layout/vList6"/>
    <dgm:cxn modelId="{AF18E0B7-5675-4EEB-98C9-3DD04FA557C0}" type="presParOf" srcId="{A823815A-71AB-49EB-8922-C059AD919393}" destId="{D18DF8B2-E9D5-463C-8966-00BCE6E23FE7}" srcOrd="2" destOrd="0" presId="urn:microsoft.com/office/officeart/2005/8/layout/vList6"/>
    <dgm:cxn modelId="{22CECD61-3198-4933-BA47-1C466DBD1498}" type="presParOf" srcId="{D18DF8B2-E9D5-463C-8966-00BCE6E23FE7}" destId="{ED797CD5-EF83-4DBE-AFA6-6D7175C2C9E2}" srcOrd="0" destOrd="0" presId="urn:microsoft.com/office/officeart/2005/8/layout/vList6"/>
    <dgm:cxn modelId="{8942A19C-1252-47C8-9895-44D954F6D9B7}" type="presParOf" srcId="{D18DF8B2-E9D5-463C-8966-00BCE6E23FE7}" destId="{EA9D1347-7BB4-4E4F-B8EA-0DF6968C85A1}" srcOrd="1" destOrd="0" presId="urn:microsoft.com/office/officeart/2005/8/layout/vList6"/>
    <dgm:cxn modelId="{89F5CDF5-D065-4354-8118-71892667A643}" type="presParOf" srcId="{A823815A-71AB-49EB-8922-C059AD919393}" destId="{0A2FFB47-FD18-4898-8693-CFE84F42E848}" srcOrd="3" destOrd="0" presId="urn:microsoft.com/office/officeart/2005/8/layout/vList6"/>
    <dgm:cxn modelId="{AF229C92-073D-4866-8BCF-39A8BDCC2A8C}" type="presParOf" srcId="{A823815A-71AB-49EB-8922-C059AD919393}" destId="{7B631391-1D1D-4945-910F-E3948385F733}" srcOrd="4" destOrd="0" presId="urn:microsoft.com/office/officeart/2005/8/layout/vList6"/>
    <dgm:cxn modelId="{591150F5-36AE-4ABB-8626-3E4343FEF26A}" type="presParOf" srcId="{7B631391-1D1D-4945-910F-E3948385F733}" destId="{602D6400-3F76-4F57-B9C5-E68F007AE642}" srcOrd="0" destOrd="0" presId="urn:microsoft.com/office/officeart/2005/8/layout/vList6"/>
    <dgm:cxn modelId="{40ACEA64-6781-4CCF-B283-9DEB49E9EF35}" type="presParOf" srcId="{7B631391-1D1D-4945-910F-E3948385F733}" destId="{294D400E-F652-4D44-BC40-F2521D0F7E7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806CD662-2DAC-45CB-B0D1-A2B87D34C309}"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AU"/>
        </a:p>
      </dgm:t>
    </dgm:pt>
    <dgm:pt modelId="{9B3CA097-44BB-4386-973E-8F82B0F2BB18}">
      <dgm:prSet phldrT="[Text]" custT="1"/>
      <dgm:spPr/>
      <dgm:t>
        <a:bodyPr/>
        <a:lstStyle/>
        <a:p>
          <a:r>
            <a:rPr lang="en-GB" sz="1800" b="0" noProof="0" dirty="0"/>
            <a:t>What if I say the wrong thing and make the situation worse?</a:t>
          </a:r>
        </a:p>
      </dgm:t>
    </dgm:pt>
    <dgm:pt modelId="{6093D6C8-531A-4FEC-BA99-3754FFBA9C9E}" type="parTrans" cxnId="{F0F82B25-DE9E-4DB4-B53E-72C3F4714E6C}">
      <dgm:prSet/>
      <dgm:spPr/>
      <dgm:t>
        <a:bodyPr/>
        <a:lstStyle/>
        <a:p>
          <a:endParaRPr lang="en-GB" noProof="0" dirty="0"/>
        </a:p>
      </dgm:t>
    </dgm:pt>
    <dgm:pt modelId="{E15FD308-1689-4E0E-A8DE-5D86107C71FC}" type="sibTrans" cxnId="{F0F82B25-DE9E-4DB4-B53E-72C3F4714E6C}">
      <dgm:prSet/>
      <dgm:spPr/>
      <dgm:t>
        <a:bodyPr/>
        <a:lstStyle/>
        <a:p>
          <a:endParaRPr lang="en-GB" noProof="0" dirty="0"/>
        </a:p>
      </dgm:t>
    </dgm:pt>
    <dgm:pt modelId="{5A87DA89-93BD-4F8B-8C02-0EC385437B94}">
      <dgm:prSet custT="1"/>
      <dgm:spPr/>
      <dgm:t>
        <a:bodyPr/>
        <a:lstStyle/>
        <a:p>
          <a:r>
            <a:rPr lang="en-GB" sz="1800" b="0" noProof="0" dirty="0"/>
            <a:t>I'm not qualified to deal with this.</a:t>
          </a:r>
        </a:p>
      </dgm:t>
    </dgm:pt>
    <dgm:pt modelId="{DD857E72-CF25-476B-B717-9AA6FB1A4397}" type="parTrans" cxnId="{21B48656-AF10-4DA9-B7B5-546F89126E74}">
      <dgm:prSet/>
      <dgm:spPr/>
      <dgm:t>
        <a:bodyPr/>
        <a:lstStyle/>
        <a:p>
          <a:endParaRPr lang="en-GB" noProof="0" dirty="0"/>
        </a:p>
      </dgm:t>
    </dgm:pt>
    <dgm:pt modelId="{26B4F5A6-42FA-4DC4-A626-4C96BBEA1873}" type="sibTrans" cxnId="{21B48656-AF10-4DA9-B7B5-546F89126E74}">
      <dgm:prSet/>
      <dgm:spPr/>
      <dgm:t>
        <a:bodyPr/>
        <a:lstStyle/>
        <a:p>
          <a:endParaRPr lang="en-GB" noProof="0" dirty="0"/>
        </a:p>
      </dgm:t>
    </dgm:pt>
    <dgm:pt modelId="{D3014BD6-B9AD-4D69-8349-5CAAD88943F2}">
      <dgm:prSet custT="1"/>
      <dgm:spPr/>
      <dgm:t>
        <a:bodyPr/>
        <a:lstStyle/>
        <a:p>
          <a:r>
            <a:rPr lang="en-GB" sz="1800" b="0" noProof="0" dirty="0"/>
            <a:t>I don't want to interfere, it’s a personal matter, I’ll only get in the way.</a:t>
          </a:r>
        </a:p>
      </dgm:t>
    </dgm:pt>
    <dgm:pt modelId="{458E4710-C8C2-4934-9D7F-647954F82F8D}" type="parTrans" cxnId="{E5E7D3D9-9FC5-4854-92FA-315665344A41}">
      <dgm:prSet/>
      <dgm:spPr/>
      <dgm:t>
        <a:bodyPr/>
        <a:lstStyle/>
        <a:p>
          <a:endParaRPr lang="en-GB" noProof="0" dirty="0"/>
        </a:p>
      </dgm:t>
    </dgm:pt>
    <dgm:pt modelId="{1110FE0D-D0F6-43EB-865D-50DE72891CFE}" type="sibTrans" cxnId="{E5E7D3D9-9FC5-4854-92FA-315665344A41}">
      <dgm:prSet/>
      <dgm:spPr/>
      <dgm:t>
        <a:bodyPr/>
        <a:lstStyle/>
        <a:p>
          <a:endParaRPr lang="en-GB" noProof="0" dirty="0"/>
        </a:p>
      </dgm:t>
    </dgm:pt>
    <dgm:pt modelId="{106A3CEE-573B-49F0-AE89-92A1CF3A8C7E}">
      <dgm:prSet custT="1"/>
      <dgm:spPr/>
      <dgm:t>
        <a:bodyPr/>
        <a:lstStyle/>
        <a:p>
          <a:r>
            <a:rPr lang="en-GB" sz="1800" b="0" noProof="0" dirty="0"/>
            <a:t>Won’t they just get over it if I leave them alone?</a:t>
          </a:r>
        </a:p>
      </dgm:t>
    </dgm:pt>
    <dgm:pt modelId="{10C3BB58-4AB8-4635-83A2-27347C73ADB3}" type="parTrans" cxnId="{BA1354F7-6D9E-44D8-AE40-CC442185FF8D}">
      <dgm:prSet/>
      <dgm:spPr/>
      <dgm:t>
        <a:bodyPr/>
        <a:lstStyle/>
        <a:p>
          <a:endParaRPr lang="en-GB" noProof="0" dirty="0"/>
        </a:p>
      </dgm:t>
    </dgm:pt>
    <dgm:pt modelId="{955AE8D8-B6C8-471B-8DFC-CC8A476967E7}" type="sibTrans" cxnId="{BA1354F7-6D9E-44D8-AE40-CC442185FF8D}">
      <dgm:prSet/>
      <dgm:spPr/>
      <dgm:t>
        <a:bodyPr/>
        <a:lstStyle/>
        <a:p>
          <a:endParaRPr lang="en-GB" noProof="0" dirty="0"/>
        </a:p>
      </dgm:t>
    </dgm:pt>
    <dgm:pt modelId="{A012F2EE-19E2-4D71-BE6E-CE914EADEC5E}" type="pres">
      <dgm:prSet presAssocID="{806CD662-2DAC-45CB-B0D1-A2B87D34C309}" presName="Name0" presStyleCnt="0">
        <dgm:presLayoutVars>
          <dgm:chMax val="7"/>
          <dgm:chPref val="7"/>
          <dgm:dir/>
        </dgm:presLayoutVars>
      </dgm:prSet>
      <dgm:spPr/>
      <dgm:t>
        <a:bodyPr/>
        <a:lstStyle/>
        <a:p>
          <a:endParaRPr lang="en-US"/>
        </a:p>
      </dgm:t>
    </dgm:pt>
    <dgm:pt modelId="{822A02FE-387D-4D1C-8634-42C2B7CCBD39}" type="pres">
      <dgm:prSet presAssocID="{806CD662-2DAC-45CB-B0D1-A2B87D34C309}" presName="Name1" presStyleCnt="0"/>
      <dgm:spPr/>
    </dgm:pt>
    <dgm:pt modelId="{DF0D1948-496B-4DD5-A968-E7AAB015FCE4}" type="pres">
      <dgm:prSet presAssocID="{806CD662-2DAC-45CB-B0D1-A2B87D34C309}" presName="cycle" presStyleCnt="0"/>
      <dgm:spPr/>
    </dgm:pt>
    <dgm:pt modelId="{96871D87-B07D-4CA3-89EB-B5C351414AFE}" type="pres">
      <dgm:prSet presAssocID="{806CD662-2DAC-45CB-B0D1-A2B87D34C309}" presName="srcNode" presStyleLbl="node1" presStyleIdx="0" presStyleCnt="4"/>
      <dgm:spPr/>
    </dgm:pt>
    <dgm:pt modelId="{48060F2D-FF2E-4722-879E-BFD1BD164AFA}" type="pres">
      <dgm:prSet presAssocID="{806CD662-2DAC-45CB-B0D1-A2B87D34C309}" presName="conn" presStyleLbl="parChTrans1D2" presStyleIdx="0" presStyleCnt="1"/>
      <dgm:spPr/>
      <dgm:t>
        <a:bodyPr/>
        <a:lstStyle/>
        <a:p>
          <a:endParaRPr lang="en-US"/>
        </a:p>
      </dgm:t>
    </dgm:pt>
    <dgm:pt modelId="{DAB65622-3E88-47A8-BB5C-32771C2B0CE1}" type="pres">
      <dgm:prSet presAssocID="{806CD662-2DAC-45CB-B0D1-A2B87D34C309}" presName="extraNode" presStyleLbl="node1" presStyleIdx="0" presStyleCnt="4"/>
      <dgm:spPr/>
    </dgm:pt>
    <dgm:pt modelId="{9BE82161-DCB0-46B4-A947-361E92B42C41}" type="pres">
      <dgm:prSet presAssocID="{806CD662-2DAC-45CB-B0D1-A2B87D34C309}" presName="dstNode" presStyleLbl="node1" presStyleIdx="0" presStyleCnt="4"/>
      <dgm:spPr/>
    </dgm:pt>
    <dgm:pt modelId="{5BAB6404-2959-4A76-ACA2-830B70E33B40}" type="pres">
      <dgm:prSet presAssocID="{9B3CA097-44BB-4386-973E-8F82B0F2BB18}" presName="text_1" presStyleLbl="node1" presStyleIdx="0" presStyleCnt="4">
        <dgm:presLayoutVars>
          <dgm:bulletEnabled val="1"/>
        </dgm:presLayoutVars>
      </dgm:prSet>
      <dgm:spPr/>
      <dgm:t>
        <a:bodyPr/>
        <a:lstStyle/>
        <a:p>
          <a:endParaRPr lang="en-US"/>
        </a:p>
      </dgm:t>
    </dgm:pt>
    <dgm:pt modelId="{3031E247-E9AC-471D-9727-090380F002E9}" type="pres">
      <dgm:prSet presAssocID="{9B3CA097-44BB-4386-973E-8F82B0F2BB18}" presName="accent_1" presStyleCnt="0"/>
      <dgm:spPr/>
    </dgm:pt>
    <dgm:pt modelId="{DFB47CF0-9822-409F-B180-84DE07D0CA40}" type="pres">
      <dgm:prSet presAssocID="{9B3CA097-44BB-4386-973E-8F82B0F2BB18}" presName="accentRepeatNode" presStyleLbl="solidFgAcc1" presStyleIdx="0" presStyleCnt="4"/>
      <dgm:spPr/>
    </dgm:pt>
    <dgm:pt modelId="{8333CD10-11EC-424A-A5B7-978961CAA70F}" type="pres">
      <dgm:prSet presAssocID="{5A87DA89-93BD-4F8B-8C02-0EC385437B94}" presName="text_2" presStyleLbl="node1" presStyleIdx="1" presStyleCnt="4">
        <dgm:presLayoutVars>
          <dgm:bulletEnabled val="1"/>
        </dgm:presLayoutVars>
      </dgm:prSet>
      <dgm:spPr/>
      <dgm:t>
        <a:bodyPr/>
        <a:lstStyle/>
        <a:p>
          <a:endParaRPr lang="en-US"/>
        </a:p>
      </dgm:t>
    </dgm:pt>
    <dgm:pt modelId="{E8EE160C-8E17-4023-9405-483059EEC140}" type="pres">
      <dgm:prSet presAssocID="{5A87DA89-93BD-4F8B-8C02-0EC385437B94}" presName="accent_2" presStyleCnt="0"/>
      <dgm:spPr/>
    </dgm:pt>
    <dgm:pt modelId="{075BBCBD-3506-4DC1-85B4-38772973CE27}" type="pres">
      <dgm:prSet presAssocID="{5A87DA89-93BD-4F8B-8C02-0EC385437B94}" presName="accentRepeatNode" presStyleLbl="solidFgAcc1" presStyleIdx="1" presStyleCnt="4"/>
      <dgm:spPr/>
    </dgm:pt>
    <dgm:pt modelId="{170DA323-D50F-4DB4-B7B8-5CA88006B58A}" type="pres">
      <dgm:prSet presAssocID="{D3014BD6-B9AD-4D69-8349-5CAAD88943F2}" presName="text_3" presStyleLbl="node1" presStyleIdx="2" presStyleCnt="4">
        <dgm:presLayoutVars>
          <dgm:bulletEnabled val="1"/>
        </dgm:presLayoutVars>
      </dgm:prSet>
      <dgm:spPr/>
      <dgm:t>
        <a:bodyPr/>
        <a:lstStyle/>
        <a:p>
          <a:endParaRPr lang="en-US"/>
        </a:p>
      </dgm:t>
    </dgm:pt>
    <dgm:pt modelId="{5DD02E10-7295-459F-ACCF-5CB0DF2BB567}" type="pres">
      <dgm:prSet presAssocID="{D3014BD6-B9AD-4D69-8349-5CAAD88943F2}" presName="accent_3" presStyleCnt="0"/>
      <dgm:spPr/>
    </dgm:pt>
    <dgm:pt modelId="{CCC5B079-9D6E-480B-8204-274165ABE51B}" type="pres">
      <dgm:prSet presAssocID="{D3014BD6-B9AD-4D69-8349-5CAAD88943F2}" presName="accentRepeatNode" presStyleLbl="solidFgAcc1" presStyleIdx="2" presStyleCnt="4"/>
      <dgm:spPr/>
    </dgm:pt>
    <dgm:pt modelId="{F1F1D833-6994-4076-9745-B1013CF798AB}" type="pres">
      <dgm:prSet presAssocID="{106A3CEE-573B-49F0-AE89-92A1CF3A8C7E}" presName="text_4" presStyleLbl="node1" presStyleIdx="3" presStyleCnt="4">
        <dgm:presLayoutVars>
          <dgm:bulletEnabled val="1"/>
        </dgm:presLayoutVars>
      </dgm:prSet>
      <dgm:spPr/>
      <dgm:t>
        <a:bodyPr/>
        <a:lstStyle/>
        <a:p>
          <a:endParaRPr lang="en-US"/>
        </a:p>
      </dgm:t>
    </dgm:pt>
    <dgm:pt modelId="{AF50BFCC-D0F1-4A1D-8511-BBB3A9913B30}" type="pres">
      <dgm:prSet presAssocID="{106A3CEE-573B-49F0-AE89-92A1CF3A8C7E}" presName="accent_4" presStyleCnt="0"/>
      <dgm:spPr/>
    </dgm:pt>
    <dgm:pt modelId="{2B155049-AC77-40F7-9698-27F793DF7116}" type="pres">
      <dgm:prSet presAssocID="{106A3CEE-573B-49F0-AE89-92A1CF3A8C7E}" presName="accentRepeatNode" presStyleLbl="solidFgAcc1" presStyleIdx="3" presStyleCnt="4"/>
      <dgm:spPr/>
    </dgm:pt>
  </dgm:ptLst>
  <dgm:cxnLst>
    <dgm:cxn modelId="{6920D237-72A0-437E-ACAF-BC6956E5B38D}" type="presOf" srcId="{806CD662-2DAC-45CB-B0D1-A2B87D34C309}" destId="{A012F2EE-19E2-4D71-BE6E-CE914EADEC5E}" srcOrd="0" destOrd="0" presId="urn:microsoft.com/office/officeart/2008/layout/VerticalCurvedList"/>
    <dgm:cxn modelId="{21B48656-AF10-4DA9-B7B5-546F89126E74}" srcId="{806CD662-2DAC-45CB-B0D1-A2B87D34C309}" destId="{5A87DA89-93BD-4F8B-8C02-0EC385437B94}" srcOrd="1" destOrd="0" parTransId="{DD857E72-CF25-476B-B717-9AA6FB1A4397}" sibTransId="{26B4F5A6-42FA-4DC4-A626-4C96BBEA1873}"/>
    <dgm:cxn modelId="{BA1354F7-6D9E-44D8-AE40-CC442185FF8D}" srcId="{806CD662-2DAC-45CB-B0D1-A2B87D34C309}" destId="{106A3CEE-573B-49F0-AE89-92A1CF3A8C7E}" srcOrd="3" destOrd="0" parTransId="{10C3BB58-4AB8-4635-83A2-27347C73ADB3}" sibTransId="{955AE8D8-B6C8-471B-8DFC-CC8A476967E7}"/>
    <dgm:cxn modelId="{114B2A4F-76F2-4E43-9EBD-CEA11A8932B5}" type="presOf" srcId="{9B3CA097-44BB-4386-973E-8F82B0F2BB18}" destId="{5BAB6404-2959-4A76-ACA2-830B70E33B40}" srcOrd="0" destOrd="0" presId="urn:microsoft.com/office/officeart/2008/layout/VerticalCurvedList"/>
    <dgm:cxn modelId="{208F801C-CBB2-4E33-B159-0DBE6E74543C}" type="presOf" srcId="{E15FD308-1689-4E0E-A8DE-5D86107C71FC}" destId="{48060F2D-FF2E-4722-879E-BFD1BD164AFA}" srcOrd="0" destOrd="0" presId="urn:microsoft.com/office/officeart/2008/layout/VerticalCurvedList"/>
    <dgm:cxn modelId="{62692A2B-D2CD-4A14-815A-36919170B984}" type="presOf" srcId="{D3014BD6-B9AD-4D69-8349-5CAAD88943F2}" destId="{170DA323-D50F-4DB4-B7B8-5CA88006B58A}" srcOrd="0" destOrd="0" presId="urn:microsoft.com/office/officeart/2008/layout/VerticalCurvedList"/>
    <dgm:cxn modelId="{F0F82B25-DE9E-4DB4-B53E-72C3F4714E6C}" srcId="{806CD662-2DAC-45CB-B0D1-A2B87D34C309}" destId="{9B3CA097-44BB-4386-973E-8F82B0F2BB18}" srcOrd="0" destOrd="0" parTransId="{6093D6C8-531A-4FEC-BA99-3754FFBA9C9E}" sibTransId="{E15FD308-1689-4E0E-A8DE-5D86107C71FC}"/>
    <dgm:cxn modelId="{55DE9C90-6CF3-4EFB-9C37-4F127AF2CC19}" type="presOf" srcId="{5A87DA89-93BD-4F8B-8C02-0EC385437B94}" destId="{8333CD10-11EC-424A-A5B7-978961CAA70F}" srcOrd="0" destOrd="0" presId="urn:microsoft.com/office/officeart/2008/layout/VerticalCurvedList"/>
    <dgm:cxn modelId="{E5E7D3D9-9FC5-4854-92FA-315665344A41}" srcId="{806CD662-2DAC-45CB-B0D1-A2B87D34C309}" destId="{D3014BD6-B9AD-4D69-8349-5CAAD88943F2}" srcOrd="2" destOrd="0" parTransId="{458E4710-C8C2-4934-9D7F-647954F82F8D}" sibTransId="{1110FE0D-D0F6-43EB-865D-50DE72891CFE}"/>
    <dgm:cxn modelId="{0D748D06-9494-4A7C-A418-9E7E992916F6}" type="presOf" srcId="{106A3CEE-573B-49F0-AE89-92A1CF3A8C7E}" destId="{F1F1D833-6994-4076-9745-B1013CF798AB}" srcOrd="0" destOrd="0" presId="urn:microsoft.com/office/officeart/2008/layout/VerticalCurvedList"/>
    <dgm:cxn modelId="{878FE78C-7F66-46DC-95EB-B894ABF11E75}" type="presParOf" srcId="{A012F2EE-19E2-4D71-BE6E-CE914EADEC5E}" destId="{822A02FE-387D-4D1C-8634-42C2B7CCBD39}" srcOrd="0" destOrd="0" presId="urn:microsoft.com/office/officeart/2008/layout/VerticalCurvedList"/>
    <dgm:cxn modelId="{49973416-BC57-43E7-8D29-90E35CC8130F}" type="presParOf" srcId="{822A02FE-387D-4D1C-8634-42C2B7CCBD39}" destId="{DF0D1948-496B-4DD5-A968-E7AAB015FCE4}" srcOrd="0" destOrd="0" presId="urn:microsoft.com/office/officeart/2008/layout/VerticalCurvedList"/>
    <dgm:cxn modelId="{0FB423D0-D1B9-497A-99D5-233ADF5DAEAA}" type="presParOf" srcId="{DF0D1948-496B-4DD5-A968-E7AAB015FCE4}" destId="{96871D87-B07D-4CA3-89EB-B5C351414AFE}" srcOrd="0" destOrd="0" presId="urn:microsoft.com/office/officeart/2008/layout/VerticalCurvedList"/>
    <dgm:cxn modelId="{CDA330D7-019D-4D4D-BD9D-1514F38A0384}" type="presParOf" srcId="{DF0D1948-496B-4DD5-A968-E7AAB015FCE4}" destId="{48060F2D-FF2E-4722-879E-BFD1BD164AFA}" srcOrd="1" destOrd="0" presId="urn:microsoft.com/office/officeart/2008/layout/VerticalCurvedList"/>
    <dgm:cxn modelId="{BD346D7B-6B01-4E5E-8C9A-4573E4EB864C}" type="presParOf" srcId="{DF0D1948-496B-4DD5-A968-E7AAB015FCE4}" destId="{DAB65622-3E88-47A8-BB5C-32771C2B0CE1}" srcOrd="2" destOrd="0" presId="urn:microsoft.com/office/officeart/2008/layout/VerticalCurvedList"/>
    <dgm:cxn modelId="{1B7DB032-5F83-4B02-8070-C9DA775B1260}" type="presParOf" srcId="{DF0D1948-496B-4DD5-A968-E7AAB015FCE4}" destId="{9BE82161-DCB0-46B4-A947-361E92B42C41}" srcOrd="3" destOrd="0" presId="urn:microsoft.com/office/officeart/2008/layout/VerticalCurvedList"/>
    <dgm:cxn modelId="{9097D69B-EFB8-4D9C-8CE3-1C01AC79E04C}" type="presParOf" srcId="{822A02FE-387D-4D1C-8634-42C2B7CCBD39}" destId="{5BAB6404-2959-4A76-ACA2-830B70E33B40}" srcOrd="1" destOrd="0" presId="urn:microsoft.com/office/officeart/2008/layout/VerticalCurvedList"/>
    <dgm:cxn modelId="{2577F9EF-A0E0-4946-A61F-D7A20A890EED}" type="presParOf" srcId="{822A02FE-387D-4D1C-8634-42C2B7CCBD39}" destId="{3031E247-E9AC-471D-9727-090380F002E9}" srcOrd="2" destOrd="0" presId="urn:microsoft.com/office/officeart/2008/layout/VerticalCurvedList"/>
    <dgm:cxn modelId="{DF7920AC-211E-40C6-9114-6B366CBCB83D}" type="presParOf" srcId="{3031E247-E9AC-471D-9727-090380F002E9}" destId="{DFB47CF0-9822-409F-B180-84DE07D0CA40}" srcOrd="0" destOrd="0" presId="urn:microsoft.com/office/officeart/2008/layout/VerticalCurvedList"/>
    <dgm:cxn modelId="{54FB5B5B-948E-4605-B7D4-766107087BD2}" type="presParOf" srcId="{822A02FE-387D-4D1C-8634-42C2B7CCBD39}" destId="{8333CD10-11EC-424A-A5B7-978961CAA70F}" srcOrd="3" destOrd="0" presId="urn:microsoft.com/office/officeart/2008/layout/VerticalCurvedList"/>
    <dgm:cxn modelId="{A11A828E-0BD2-4C7C-9EBC-BA6ADFAC021D}" type="presParOf" srcId="{822A02FE-387D-4D1C-8634-42C2B7CCBD39}" destId="{E8EE160C-8E17-4023-9405-483059EEC140}" srcOrd="4" destOrd="0" presId="urn:microsoft.com/office/officeart/2008/layout/VerticalCurvedList"/>
    <dgm:cxn modelId="{86FD8530-EDB5-4AE3-A049-38099B3D3BF8}" type="presParOf" srcId="{E8EE160C-8E17-4023-9405-483059EEC140}" destId="{075BBCBD-3506-4DC1-85B4-38772973CE27}" srcOrd="0" destOrd="0" presId="urn:microsoft.com/office/officeart/2008/layout/VerticalCurvedList"/>
    <dgm:cxn modelId="{446E9730-48EA-43C2-9757-4CD6EFE7ABA0}" type="presParOf" srcId="{822A02FE-387D-4D1C-8634-42C2B7CCBD39}" destId="{170DA323-D50F-4DB4-B7B8-5CA88006B58A}" srcOrd="5" destOrd="0" presId="urn:microsoft.com/office/officeart/2008/layout/VerticalCurvedList"/>
    <dgm:cxn modelId="{D65EBEEA-4651-4DF9-8F9A-D1E208D00DDC}" type="presParOf" srcId="{822A02FE-387D-4D1C-8634-42C2B7CCBD39}" destId="{5DD02E10-7295-459F-ACCF-5CB0DF2BB567}" srcOrd="6" destOrd="0" presId="urn:microsoft.com/office/officeart/2008/layout/VerticalCurvedList"/>
    <dgm:cxn modelId="{9959864B-CE34-4353-944B-FB565F91849F}" type="presParOf" srcId="{5DD02E10-7295-459F-ACCF-5CB0DF2BB567}" destId="{CCC5B079-9D6E-480B-8204-274165ABE51B}" srcOrd="0" destOrd="0" presId="urn:microsoft.com/office/officeart/2008/layout/VerticalCurvedList"/>
    <dgm:cxn modelId="{C05DD93B-1A44-4376-8F42-2202B31A48E7}" type="presParOf" srcId="{822A02FE-387D-4D1C-8634-42C2B7CCBD39}" destId="{F1F1D833-6994-4076-9745-B1013CF798AB}" srcOrd="7" destOrd="0" presId="urn:microsoft.com/office/officeart/2008/layout/VerticalCurvedList"/>
    <dgm:cxn modelId="{298A9CC3-C86E-4219-AA7A-DC39546C56BB}" type="presParOf" srcId="{822A02FE-387D-4D1C-8634-42C2B7CCBD39}" destId="{AF50BFCC-D0F1-4A1D-8511-BBB3A9913B30}" srcOrd="8" destOrd="0" presId="urn:microsoft.com/office/officeart/2008/layout/VerticalCurvedList"/>
    <dgm:cxn modelId="{FC93A84D-1F0C-4F3D-B906-CC697F1A0D5B}" type="presParOf" srcId="{AF50BFCC-D0F1-4A1D-8511-BBB3A9913B30}" destId="{2B155049-AC77-40F7-9698-27F793DF711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5362C0-5888-4491-84AC-116EDBEED879}"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AU"/>
        </a:p>
      </dgm:t>
    </dgm:pt>
    <dgm:pt modelId="{4F003856-29F4-4700-BB0A-CBAE14258DE6}">
      <dgm:prSet phldrT="[Text]"/>
      <dgm:spPr>
        <a:solidFill>
          <a:schemeClr val="accent2"/>
        </a:solidFill>
      </dgm:spPr>
      <dgm:t>
        <a:bodyPr/>
        <a:lstStyle/>
        <a:p>
          <a:r>
            <a:rPr lang="en-US" noProof="0" dirty="0"/>
            <a:t>Identify the ‘core’ requirements of the  job</a:t>
          </a:r>
        </a:p>
      </dgm:t>
    </dgm:pt>
    <dgm:pt modelId="{E31811EC-02AC-4FFC-8D80-F93C18B45A56}" type="parTrans" cxnId="{9FB7E9F5-A8F3-4B15-9A58-EC3A51F5BF43}">
      <dgm:prSet/>
      <dgm:spPr/>
      <dgm:t>
        <a:bodyPr/>
        <a:lstStyle/>
        <a:p>
          <a:endParaRPr lang="en-US" noProof="0" dirty="0"/>
        </a:p>
      </dgm:t>
    </dgm:pt>
    <dgm:pt modelId="{F5187298-B591-46ED-B5BA-EEED76D423F5}" type="sibTrans" cxnId="{9FB7E9F5-A8F3-4B15-9A58-EC3A51F5BF43}">
      <dgm:prSet/>
      <dgm:spPr/>
      <dgm:t>
        <a:bodyPr/>
        <a:lstStyle/>
        <a:p>
          <a:endParaRPr lang="en-US" noProof="0" dirty="0"/>
        </a:p>
      </dgm:t>
    </dgm:pt>
    <dgm:pt modelId="{D0B46A0B-2499-4407-B49D-B47DA89C3D2A}">
      <dgm:prSet/>
      <dgm:spPr>
        <a:solidFill>
          <a:schemeClr val="accent2"/>
        </a:solidFill>
      </dgm:spPr>
      <dgm:t>
        <a:bodyPr/>
        <a:lstStyle/>
        <a:p>
          <a:r>
            <a:rPr lang="en-US" noProof="0" dirty="0"/>
            <a:t>Assess the worker’s skills and abilities </a:t>
          </a:r>
        </a:p>
      </dgm:t>
    </dgm:pt>
    <dgm:pt modelId="{F9A53BBB-B0E5-4F01-900E-3247A488B593}" type="parTrans" cxnId="{798BD51E-0695-41EB-A570-030A6AAA05A7}">
      <dgm:prSet/>
      <dgm:spPr/>
      <dgm:t>
        <a:bodyPr/>
        <a:lstStyle/>
        <a:p>
          <a:endParaRPr lang="en-US" noProof="0" dirty="0"/>
        </a:p>
      </dgm:t>
    </dgm:pt>
    <dgm:pt modelId="{A205DF07-B9A4-4AE3-8F90-F1CB07C1B9B4}" type="sibTrans" cxnId="{798BD51E-0695-41EB-A570-030A6AAA05A7}">
      <dgm:prSet/>
      <dgm:spPr/>
      <dgm:t>
        <a:bodyPr/>
        <a:lstStyle/>
        <a:p>
          <a:endParaRPr lang="en-US" noProof="0" dirty="0"/>
        </a:p>
      </dgm:t>
    </dgm:pt>
    <dgm:pt modelId="{D86D4E11-166A-464A-9B90-CC6F5E6ECE32}">
      <dgm:prSet/>
      <dgm:spPr>
        <a:solidFill>
          <a:schemeClr val="accent2"/>
        </a:solidFill>
      </dgm:spPr>
      <dgm:t>
        <a:bodyPr/>
        <a:lstStyle/>
        <a:p>
          <a:r>
            <a:rPr lang="en-US" noProof="0" dirty="0"/>
            <a:t>Identify reasonable adjustments with the individual</a:t>
          </a:r>
        </a:p>
      </dgm:t>
    </dgm:pt>
    <dgm:pt modelId="{A8096635-5980-49F5-A7DC-BF7898437285}" type="parTrans" cxnId="{E24EDFC1-372C-4B1F-ADD8-DD51AE4AA6F3}">
      <dgm:prSet/>
      <dgm:spPr/>
      <dgm:t>
        <a:bodyPr/>
        <a:lstStyle/>
        <a:p>
          <a:endParaRPr lang="en-US" noProof="0" dirty="0"/>
        </a:p>
      </dgm:t>
    </dgm:pt>
    <dgm:pt modelId="{BF5B409E-CBCA-46E9-865C-8CD8ACCACDFD}" type="sibTrans" cxnId="{E24EDFC1-372C-4B1F-ADD8-DD51AE4AA6F3}">
      <dgm:prSet/>
      <dgm:spPr/>
      <dgm:t>
        <a:bodyPr/>
        <a:lstStyle/>
        <a:p>
          <a:endParaRPr lang="en-US" noProof="0" dirty="0"/>
        </a:p>
      </dgm:t>
    </dgm:pt>
    <dgm:pt modelId="{EDE4928F-C356-4AF1-A96B-EEB4F7BB3C5C}">
      <dgm:prSet/>
      <dgm:spPr>
        <a:solidFill>
          <a:schemeClr val="accent2"/>
        </a:solidFill>
      </dgm:spPr>
      <dgm:t>
        <a:bodyPr/>
        <a:lstStyle/>
        <a:p>
          <a:r>
            <a:rPr lang="en-US" noProof="0" dirty="0"/>
            <a:t>Check individual can meet core job requirements when reasonable adjustments identified</a:t>
          </a:r>
        </a:p>
      </dgm:t>
    </dgm:pt>
    <dgm:pt modelId="{C1A0F73D-7261-4734-B485-983C2DCEA6FA}" type="parTrans" cxnId="{0BA0FD6A-5AE3-4B7A-AB09-78DAC655F89A}">
      <dgm:prSet/>
      <dgm:spPr/>
      <dgm:t>
        <a:bodyPr/>
        <a:lstStyle/>
        <a:p>
          <a:endParaRPr lang="en-US" noProof="0" dirty="0"/>
        </a:p>
      </dgm:t>
    </dgm:pt>
    <dgm:pt modelId="{F7DD9356-0B41-46F7-B3B9-0792444C4BB7}" type="sibTrans" cxnId="{0BA0FD6A-5AE3-4B7A-AB09-78DAC655F89A}">
      <dgm:prSet/>
      <dgm:spPr/>
      <dgm:t>
        <a:bodyPr/>
        <a:lstStyle/>
        <a:p>
          <a:endParaRPr lang="en-US" noProof="0" dirty="0"/>
        </a:p>
      </dgm:t>
    </dgm:pt>
    <dgm:pt modelId="{B8C2809E-DF4C-4318-A0AB-02A3C92E6C23}" type="pres">
      <dgm:prSet presAssocID="{B75362C0-5888-4491-84AC-116EDBEED879}" presName="linear" presStyleCnt="0">
        <dgm:presLayoutVars>
          <dgm:dir/>
          <dgm:animLvl val="lvl"/>
          <dgm:resizeHandles val="exact"/>
        </dgm:presLayoutVars>
      </dgm:prSet>
      <dgm:spPr/>
      <dgm:t>
        <a:bodyPr/>
        <a:lstStyle/>
        <a:p>
          <a:endParaRPr lang="en-US"/>
        </a:p>
      </dgm:t>
    </dgm:pt>
    <dgm:pt modelId="{8338F980-0A14-44A5-852C-C558AB4470FB}" type="pres">
      <dgm:prSet presAssocID="{4F003856-29F4-4700-BB0A-CBAE14258DE6}" presName="parentLin" presStyleCnt="0"/>
      <dgm:spPr/>
    </dgm:pt>
    <dgm:pt modelId="{C660A1DF-F068-43C1-B1B9-77B7524C2F07}" type="pres">
      <dgm:prSet presAssocID="{4F003856-29F4-4700-BB0A-CBAE14258DE6}" presName="parentLeftMargin" presStyleLbl="node1" presStyleIdx="0" presStyleCnt="4"/>
      <dgm:spPr/>
      <dgm:t>
        <a:bodyPr/>
        <a:lstStyle/>
        <a:p>
          <a:endParaRPr lang="en-US"/>
        </a:p>
      </dgm:t>
    </dgm:pt>
    <dgm:pt modelId="{68478B2F-1EF3-474D-8E60-87D39584C844}" type="pres">
      <dgm:prSet presAssocID="{4F003856-29F4-4700-BB0A-CBAE14258DE6}" presName="parentText" presStyleLbl="node1" presStyleIdx="0" presStyleCnt="4">
        <dgm:presLayoutVars>
          <dgm:chMax val="0"/>
          <dgm:bulletEnabled val="1"/>
        </dgm:presLayoutVars>
      </dgm:prSet>
      <dgm:spPr/>
      <dgm:t>
        <a:bodyPr/>
        <a:lstStyle/>
        <a:p>
          <a:endParaRPr lang="en-US"/>
        </a:p>
      </dgm:t>
    </dgm:pt>
    <dgm:pt modelId="{C94769A4-DDE1-4C64-A487-78B3B191EFA9}" type="pres">
      <dgm:prSet presAssocID="{4F003856-29F4-4700-BB0A-CBAE14258DE6}" presName="negativeSpace" presStyleCnt="0"/>
      <dgm:spPr/>
    </dgm:pt>
    <dgm:pt modelId="{9924BB1A-5E08-44B2-B826-11B39CE462ED}" type="pres">
      <dgm:prSet presAssocID="{4F003856-29F4-4700-BB0A-CBAE14258DE6}" presName="childText" presStyleLbl="conFgAcc1" presStyleIdx="0" presStyleCnt="4">
        <dgm:presLayoutVars>
          <dgm:bulletEnabled val="1"/>
        </dgm:presLayoutVars>
      </dgm:prSet>
      <dgm:spPr/>
    </dgm:pt>
    <dgm:pt modelId="{30F3A1E7-3B7B-4FB6-9086-C69CDF37EB81}" type="pres">
      <dgm:prSet presAssocID="{F5187298-B591-46ED-B5BA-EEED76D423F5}" presName="spaceBetweenRectangles" presStyleCnt="0"/>
      <dgm:spPr/>
    </dgm:pt>
    <dgm:pt modelId="{8CDFC9BF-A41E-45F0-884D-242C8E83872E}" type="pres">
      <dgm:prSet presAssocID="{D0B46A0B-2499-4407-B49D-B47DA89C3D2A}" presName="parentLin" presStyleCnt="0"/>
      <dgm:spPr/>
    </dgm:pt>
    <dgm:pt modelId="{E68C16A0-D219-48EA-90D1-B8EA9B11D4E9}" type="pres">
      <dgm:prSet presAssocID="{D0B46A0B-2499-4407-B49D-B47DA89C3D2A}" presName="parentLeftMargin" presStyleLbl="node1" presStyleIdx="0" presStyleCnt="4"/>
      <dgm:spPr/>
      <dgm:t>
        <a:bodyPr/>
        <a:lstStyle/>
        <a:p>
          <a:endParaRPr lang="en-US"/>
        </a:p>
      </dgm:t>
    </dgm:pt>
    <dgm:pt modelId="{87998C66-D2F0-4557-A8A8-A8B240B67F9F}" type="pres">
      <dgm:prSet presAssocID="{D0B46A0B-2499-4407-B49D-B47DA89C3D2A}" presName="parentText" presStyleLbl="node1" presStyleIdx="1" presStyleCnt="4">
        <dgm:presLayoutVars>
          <dgm:chMax val="0"/>
          <dgm:bulletEnabled val="1"/>
        </dgm:presLayoutVars>
      </dgm:prSet>
      <dgm:spPr/>
      <dgm:t>
        <a:bodyPr/>
        <a:lstStyle/>
        <a:p>
          <a:endParaRPr lang="en-US"/>
        </a:p>
      </dgm:t>
    </dgm:pt>
    <dgm:pt modelId="{A9D9D942-7971-4B51-A735-09FF00AE7F65}" type="pres">
      <dgm:prSet presAssocID="{D0B46A0B-2499-4407-B49D-B47DA89C3D2A}" presName="negativeSpace" presStyleCnt="0"/>
      <dgm:spPr/>
    </dgm:pt>
    <dgm:pt modelId="{A1216F92-D051-4059-A374-A46165F2CFF6}" type="pres">
      <dgm:prSet presAssocID="{D0B46A0B-2499-4407-B49D-B47DA89C3D2A}" presName="childText" presStyleLbl="conFgAcc1" presStyleIdx="1" presStyleCnt="4">
        <dgm:presLayoutVars>
          <dgm:bulletEnabled val="1"/>
        </dgm:presLayoutVars>
      </dgm:prSet>
      <dgm:spPr/>
    </dgm:pt>
    <dgm:pt modelId="{C2B7A132-8AD2-4B03-95EB-74E418393588}" type="pres">
      <dgm:prSet presAssocID="{A205DF07-B9A4-4AE3-8F90-F1CB07C1B9B4}" presName="spaceBetweenRectangles" presStyleCnt="0"/>
      <dgm:spPr/>
    </dgm:pt>
    <dgm:pt modelId="{395C17A6-BD49-4DCF-837D-F264A9F70A76}" type="pres">
      <dgm:prSet presAssocID="{D86D4E11-166A-464A-9B90-CC6F5E6ECE32}" presName="parentLin" presStyleCnt="0"/>
      <dgm:spPr/>
    </dgm:pt>
    <dgm:pt modelId="{6098F337-51B0-47D5-B10C-6C8C26FD3C07}" type="pres">
      <dgm:prSet presAssocID="{D86D4E11-166A-464A-9B90-CC6F5E6ECE32}" presName="parentLeftMargin" presStyleLbl="node1" presStyleIdx="1" presStyleCnt="4"/>
      <dgm:spPr/>
      <dgm:t>
        <a:bodyPr/>
        <a:lstStyle/>
        <a:p>
          <a:endParaRPr lang="en-US"/>
        </a:p>
      </dgm:t>
    </dgm:pt>
    <dgm:pt modelId="{5A8E6298-C54B-43DA-9B3E-ED5E8B3871EB}" type="pres">
      <dgm:prSet presAssocID="{D86D4E11-166A-464A-9B90-CC6F5E6ECE32}" presName="parentText" presStyleLbl="node1" presStyleIdx="2" presStyleCnt="4" custLinFactNeighborX="27106">
        <dgm:presLayoutVars>
          <dgm:chMax val="0"/>
          <dgm:bulletEnabled val="1"/>
        </dgm:presLayoutVars>
      </dgm:prSet>
      <dgm:spPr/>
      <dgm:t>
        <a:bodyPr/>
        <a:lstStyle/>
        <a:p>
          <a:endParaRPr lang="en-US"/>
        </a:p>
      </dgm:t>
    </dgm:pt>
    <dgm:pt modelId="{4239C3BB-F1A3-4B9B-B38C-9F62FC3928D5}" type="pres">
      <dgm:prSet presAssocID="{D86D4E11-166A-464A-9B90-CC6F5E6ECE32}" presName="negativeSpace" presStyleCnt="0"/>
      <dgm:spPr/>
    </dgm:pt>
    <dgm:pt modelId="{D38DEDBF-E404-4282-806E-85C3551692C6}" type="pres">
      <dgm:prSet presAssocID="{D86D4E11-166A-464A-9B90-CC6F5E6ECE32}" presName="childText" presStyleLbl="conFgAcc1" presStyleIdx="2" presStyleCnt="4">
        <dgm:presLayoutVars>
          <dgm:bulletEnabled val="1"/>
        </dgm:presLayoutVars>
      </dgm:prSet>
      <dgm:spPr/>
    </dgm:pt>
    <dgm:pt modelId="{FB926D91-2953-4FB7-83C7-18B853A8FC34}" type="pres">
      <dgm:prSet presAssocID="{BF5B409E-CBCA-46E9-865C-8CD8ACCACDFD}" presName="spaceBetweenRectangles" presStyleCnt="0"/>
      <dgm:spPr/>
    </dgm:pt>
    <dgm:pt modelId="{8276A1C8-FF5A-420C-8EBE-4B95BBD8051A}" type="pres">
      <dgm:prSet presAssocID="{EDE4928F-C356-4AF1-A96B-EEB4F7BB3C5C}" presName="parentLin" presStyleCnt="0"/>
      <dgm:spPr/>
    </dgm:pt>
    <dgm:pt modelId="{675DA128-E558-436F-BE1F-4CA8333022B4}" type="pres">
      <dgm:prSet presAssocID="{EDE4928F-C356-4AF1-A96B-EEB4F7BB3C5C}" presName="parentLeftMargin" presStyleLbl="node1" presStyleIdx="2" presStyleCnt="4"/>
      <dgm:spPr/>
      <dgm:t>
        <a:bodyPr/>
        <a:lstStyle/>
        <a:p>
          <a:endParaRPr lang="en-US"/>
        </a:p>
      </dgm:t>
    </dgm:pt>
    <dgm:pt modelId="{FB80E82D-FF8E-4AA7-9914-96BDB9506C15}" type="pres">
      <dgm:prSet presAssocID="{EDE4928F-C356-4AF1-A96B-EEB4F7BB3C5C}" presName="parentText" presStyleLbl="node1" presStyleIdx="3" presStyleCnt="4">
        <dgm:presLayoutVars>
          <dgm:chMax val="0"/>
          <dgm:bulletEnabled val="1"/>
        </dgm:presLayoutVars>
      </dgm:prSet>
      <dgm:spPr/>
      <dgm:t>
        <a:bodyPr/>
        <a:lstStyle/>
        <a:p>
          <a:endParaRPr lang="en-US"/>
        </a:p>
      </dgm:t>
    </dgm:pt>
    <dgm:pt modelId="{7EA43857-8D26-439C-8C84-8E5BA7E62325}" type="pres">
      <dgm:prSet presAssocID="{EDE4928F-C356-4AF1-A96B-EEB4F7BB3C5C}" presName="negativeSpace" presStyleCnt="0"/>
      <dgm:spPr/>
    </dgm:pt>
    <dgm:pt modelId="{011FB1F5-6D49-4954-BA95-5BF74CC4B42B}" type="pres">
      <dgm:prSet presAssocID="{EDE4928F-C356-4AF1-A96B-EEB4F7BB3C5C}" presName="childText" presStyleLbl="conFgAcc1" presStyleIdx="3" presStyleCnt="4" custFlipVert="1" custScaleY="90303">
        <dgm:presLayoutVars>
          <dgm:bulletEnabled val="1"/>
        </dgm:presLayoutVars>
      </dgm:prSet>
      <dgm:spPr/>
    </dgm:pt>
  </dgm:ptLst>
  <dgm:cxnLst>
    <dgm:cxn modelId="{0BA0FD6A-5AE3-4B7A-AB09-78DAC655F89A}" srcId="{B75362C0-5888-4491-84AC-116EDBEED879}" destId="{EDE4928F-C356-4AF1-A96B-EEB4F7BB3C5C}" srcOrd="3" destOrd="0" parTransId="{C1A0F73D-7261-4734-B485-983C2DCEA6FA}" sibTransId="{F7DD9356-0B41-46F7-B3B9-0792444C4BB7}"/>
    <dgm:cxn modelId="{675BF5F1-3522-4908-A267-DF82D9882AC8}" type="presOf" srcId="{4F003856-29F4-4700-BB0A-CBAE14258DE6}" destId="{C660A1DF-F068-43C1-B1B9-77B7524C2F07}" srcOrd="0" destOrd="0" presId="urn:microsoft.com/office/officeart/2005/8/layout/list1"/>
    <dgm:cxn modelId="{520BB1EA-F89A-48BB-80F4-6AE53EA5B850}" type="presOf" srcId="{D0B46A0B-2499-4407-B49D-B47DA89C3D2A}" destId="{E68C16A0-D219-48EA-90D1-B8EA9B11D4E9}" srcOrd="0" destOrd="0" presId="urn:microsoft.com/office/officeart/2005/8/layout/list1"/>
    <dgm:cxn modelId="{CD92CBB4-8790-473A-A25C-9925E1D9A204}" type="presOf" srcId="{D0B46A0B-2499-4407-B49D-B47DA89C3D2A}" destId="{87998C66-D2F0-4557-A8A8-A8B240B67F9F}" srcOrd="1" destOrd="0" presId="urn:microsoft.com/office/officeart/2005/8/layout/list1"/>
    <dgm:cxn modelId="{E24EDFC1-372C-4B1F-ADD8-DD51AE4AA6F3}" srcId="{B75362C0-5888-4491-84AC-116EDBEED879}" destId="{D86D4E11-166A-464A-9B90-CC6F5E6ECE32}" srcOrd="2" destOrd="0" parTransId="{A8096635-5980-49F5-A7DC-BF7898437285}" sibTransId="{BF5B409E-CBCA-46E9-865C-8CD8ACCACDFD}"/>
    <dgm:cxn modelId="{798BD51E-0695-41EB-A570-030A6AAA05A7}" srcId="{B75362C0-5888-4491-84AC-116EDBEED879}" destId="{D0B46A0B-2499-4407-B49D-B47DA89C3D2A}" srcOrd="1" destOrd="0" parTransId="{F9A53BBB-B0E5-4F01-900E-3247A488B593}" sibTransId="{A205DF07-B9A4-4AE3-8F90-F1CB07C1B9B4}"/>
    <dgm:cxn modelId="{BA124B3E-B8D5-4DB8-8AD6-DA61402EBE44}" type="presOf" srcId="{EDE4928F-C356-4AF1-A96B-EEB4F7BB3C5C}" destId="{675DA128-E558-436F-BE1F-4CA8333022B4}" srcOrd="0" destOrd="0" presId="urn:microsoft.com/office/officeart/2005/8/layout/list1"/>
    <dgm:cxn modelId="{8C341B84-8D5E-41E2-933E-38F17DDB2076}" type="presOf" srcId="{4F003856-29F4-4700-BB0A-CBAE14258DE6}" destId="{68478B2F-1EF3-474D-8E60-87D39584C844}" srcOrd="1" destOrd="0" presId="urn:microsoft.com/office/officeart/2005/8/layout/list1"/>
    <dgm:cxn modelId="{9FB7E9F5-A8F3-4B15-9A58-EC3A51F5BF43}" srcId="{B75362C0-5888-4491-84AC-116EDBEED879}" destId="{4F003856-29F4-4700-BB0A-CBAE14258DE6}" srcOrd="0" destOrd="0" parTransId="{E31811EC-02AC-4FFC-8D80-F93C18B45A56}" sibTransId="{F5187298-B591-46ED-B5BA-EEED76D423F5}"/>
    <dgm:cxn modelId="{48C6BBAC-902E-474C-A7A9-21C5D93BB80A}" type="presOf" srcId="{D86D4E11-166A-464A-9B90-CC6F5E6ECE32}" destId="{6098F337-51B0-47D5-B10C-6C8C26FD3C07}" srcOrd="0" destOrd="0" presId="urn:microsoft.com/office/officeart/2005/8/layout/list1"/>
    <dgm:cxn modelId="{2CF4D153-450F-4649-BD79-C4E31D806DF3}" type="presOf" srcId="{B75362C0-5888-4491-84AC-116EDBEED879}" destId="{B8C2809E-DF4C-4318-A0AB-02A3C92E6C23}" srcOrd="0" destOrd="0" presId="urn:microsoft.com/office/officeart/2005/8/layout/list1"/>
    <dgm:cxn modelId="{5A2A65FB-3ED1-4FA4-A78F-8F27509E0B7C}" type="presOf" srcId="{D86D4E11-166A-464A-9B90-CC6F5E6ECE32}" destId="{5A8E6298-C54B-43DA-9B3E-ED5E8B3871EB}" srcOrd="1" destOrd="0" presId="urn:microsoft.com/office/officeart/2005/8/layout/list1"/>
    <dgm:cxn modelId="{42EAEEEF-73B0-4642-BB36-1E504ED6FE21}" type="presOf" srcId="{EDE4928F-C356-4AF1-A96B-EEB4F7BB3C5C}" destId="{FB80E82D-FF8E-4AA7-9914-96BDB9506C15}" srcOrd="1" destOrd="0" presId="urn:microsoft.com/office/officeart/2005/8/layout/list1"/>
    <dgm:cxn modelId="{230B1A6C-8B12-49B3-8877-0B2F35E17150}" type="presParOf" srcId="{B8C2809E-DF4C-4318-A0AB-02A3C92E6C23}" destId="{8338F980-0A14-44A5-852C-C558AB4470FB}" srcOrd="0" destOrd="0" presId="urn:microsoft.com/office/officeart/2005/8/layout/list1"/>
    <dgm:cxn modelId="{85678CC2-D1CE-4880-9434-F0CE323E3DA6}" type="presParOf" srcId="{8338F980-0A14-44A5-852C-C558AB4470FB}" destId="{C660A1DF-F068-43C1-B1B9-77B7524C2F07}" srcOrd="0" destOrd="0" presId="urn:microsoft.com/office/officeart/2005/8/layout/list1"/>
    <dgm:cxn modelId="{E25C3C0F-CE21-464C-9BA6-F1F6BFFC9D3C}" type="presParOf" srcId="{8338F980-0A14-44A5-852C-C558AB4470FB}" destId="{68478B2F-1EF3-474D-8E60-87D39584C844}" srcOrd="1" destOrd="0" presId="urn:microsoft.com/office/officeart/2005/8/layout/list1"/>
    <dgm:cxn modelId="{F3CB14AD-A5D2-4005-8170-A5BCDC606E49}" type="presParOf" srcId="{B8C2809E-DF4C-4318-A0AB-02A3C92E6C23}" destId="{C94769A4-DDE1-4C64-A487-78B3B191EFA9}" srcOrd="1" destOrd="0" presId="urn:microsoft.com/office/officeart/2005/8/layout/list1"/>
    <dgm:cxn modelId="{95EE1240-2AC4-4EE9-A19B-872FCB849258}" type="presParOf" srcId="{B8C2809E-DF4C-4318-A0AB-02A3C92E6C23}" destId="{9924BB1A-5E08-44B2-B826-11B39CE462ED}" srcOrd="2" destOrd="0" presId="urn:microsoft.com/office/officeart/2005/8/layout/list1"/>
    <dgm:cxn modelId="{02FA9463-C91F-4009-AD9F-10C8FDFB673C}" type="presParOf" srcId="{B8C2809E-DF4C-4318-A0AB-02A3C92E6C23}" destId="{30F3A1E7-3B7B-4FB6-9086-C69CDF37EB81}" srcOrd="3" destOrd="0" presId="urn:microsoft.com/office/officeart/2005/8/layout/list1"/>
    <dgm:cxn modelId="{66752213-CA51-466A-A19E-B69F14395F46}" type="presParOf" srcId="{B8C2809E-DF4C-4318-A0AB-02A3C92E6C23}" destId="{8CDFC9BF-A41E-45F0-884D-242C8E83872E}" srcOrd="4" destOrd="0" presId="urn:microsoft.com/office/officeart/2005/8/layout/list1"/>
    <dgm:cxn modelId="{BEA294D7-7C96-499D-9E80-B22E72617414}" type="presParOf" srcId="{8CDFC9BF-A41E-45F0-884D-242C8E83872E}" destId="{E68C16A0-D219-48EA-90D1-B8EA9B11D4E9}" srcOrd="0" destOrd="0" presId="urn:microsoft.com/office/officeart/2005/8/layout/list1"/>
    <dgm:cxn modelId="{A78486BD-41ED-491E-93F1-E99EE57A9232}" type="presParOf" srcId="{8CDFC9BF-A41E-45F0-884D-242C8E83872E}" destId="{87998C66-D2F0-4557-A8A8-A8B240B67F9F}" srcOrd="1" destOrd="0" presId="urn:microsoft.com/office/officeart/2005/8/layout/list1"/>
    <dgm:cxn modelId="{79FF8C16-E69A-4225-8043-C8BA4378FF77}" type="presParOf" srcId="{B8C2809E-DF4C-4318-A0AB-02A3C92E6C23}" destId="{A9D9D942-7971-4B51-A735-09FF00AE7F65}" srcOrd="5" destOrd="0" presId="urn:microsoft.com/office/officeart/2005/8/layout/list1"/>
    <dgm:cxn modelId="{C0006BDB-3CD0-4DFA-8C66-D17D5885A8C6}" type="presParOf" srcId="{B8C2809E-DF4C-4318-A0AB-02A3C92E6C23}" destId="{A1216F92-D051-4059-A374-A46165F2CFF6}" srcOrd="6" destOrd="0" presId="urn:microsoft.com/office/officeart/2005/8/layout/list1"/>
    <dgm:cxn modelId="{6976CE6A-8180-4F62-B674-A8C2E5FA8093}" type="presParOf" srcId="{B8C2809E-DF4C-4318-A0AB-02A3C92E6C23}" destId="{C2B7A132-8AD2-4B03-95EB-74E418393588}" srcOrd="7" destOrd="0" presId="urn:microsoft.com/office/officeart/2005/8/layout/list1"/>
    <dgm:cxn modelId="{92D84727-A059-4CA6-B79A-12D69BBA27F2}" type="presParOf" srcId="{B8C2809E-DF4C-4318-A0AB-02A3C92E6C23}" destId="{395C17A6-BD49-4DCF-837D-F264A9F70A76}" srcOrd="8" destOrd="0" presId="urn:microsoft.com/office/officeart/2005/8/layout/list1"/>
    <dgm:cxn modelId="{F39AF3C2-1E12-474D-A2A5-F220484E1757}" type="presParOf" srcId="{395C17A6-BD49-4DCF-837D-F264A9F70A76}" destId="{6098F337-51B0-47D5-B10C-6C8C26FD3C07}" srcOrd="0" destOrd="0" presId="urn:microsoft.com/office/officeart/2005/8/layout/list1"/>
    <dgm:cxn modelId="{F0E61D3B-4A68-4821-A733-13EE416741F0}" type="presParOf" srcId="{395C17A6-BD49-4DCF-837D-F264A9F70A76}" destId="{5A8E6298-C54B-43DA-9B3E-ED5E8B3871EB}" srcOrd="1" destOrd="0" presId="urn:microsoft.com/office/officeart/2005/8/layout/list1"/>
    <dgm:cxn modelId="{16B42CA9-F93A-44C7-AAFC-4B5C0C7EA219}" type="presParOf" srcId="{B8C2809E-DF4C-4318-A0AB-02A3C92E6C23}" destId="{4239C3BB-F1A3-4B9B-B38C-9F62FC3928D5}" srcOrd="9" destOrd="0" presId="urn:microsoft.com/office/officeart/2005/8/layout/list1"/>
    <dgm:cxn modelId="{926C99D7-12DC-4E3F-8F67-36671DA0295F}" type="presParOf" srcId="{B8C2809E-DF4C-4318-A0AB-02A3C92E6C23}" destId="{D38DEDBF-E404-4282-806E-85C3551692C6}" srcOrd="10" destOrd="0" presId="urn:microsoft.com/office/officeart/2005/8/layout/list1"/>
    <dgm:cxn modelId="{29B93C07-9031-411A-9732-967788BB90AD}" type="presParOf" srcId="{B8C2809E-DF4C-4318-A0AB-02A3C92E6C23}" destId="{FB926D91-2953-4FB7-83C7-18B853A8FC34}" srcOrd="11" destOrd="0" presId="urn:microsoft.com/office/officeart/2005/8/layout/list1"/>
    <dgm:cxn modelId="{0B9713A6-7E8E-4976-BC96-DE527DC258C8}" type="presParOf" srcId="{B8C2809E-DF4C-4318-A0AB-02A3C92E6C23}" destId="{8276A1C8-FF5A-420C-8EBE-4B95BBD8051A}" srcOrd="12" destOrd="0" presId="urn:microsoft.com/office/officeart/2005/8/layout/list1"/>
    <dgm:cxn modelId="{DBCCEA96-A1DA-4524-873B-0FD2F49B7301}" type="presParOf" srcId="{8276A1C8-FF5A-420C-8EBE-4B95BBD8051A}" destId="{675DA128-E558-436F-BE1F-4CA8333022B4}" srcOrd="0" destOrd="0" presId="urn:microsoft.com/office/officeart/2005/8/layout/list1"/>
    <dgm:cxn modelId="{76FCC24E-972B-47AB-B9A4-037258C6358A}" type="presParOf" srcId="{8276A1C8-FF5A-420C-8EBE-4B95BBD8051A}" destId="{FB80E82D-FF8E-4AA7-9914-96BDB9506C15}" srcOrd="1" destOrd="0" presId="urn:microsoft.com/office/officeart/2005/8/layout/list1"/>
    <dgm:cxn modelId="{A5030AA6-2631-4D4E-BB79-7B5CED9C2319}" type="presParOf" srcId="{B8C2809E-DF4C-4318-A0AB-02A3C92E6C23}" destId="{7EA43857-8D26-439C-8C84-8E5BA7E62325}" srcOrd="13" destOrd="0" presId="urn:microsoft.com/office/officeart/2005/8/layout/list1"/>
    <dgm:cxn modelId="{B5B037C5-4A96-42CC-B654-B2788F77F31A}" type="presParOf" srcId="{B8C2809E-DF4C-4318-A0AB-02A3C92E6C23}" destId="{011FB1F5-6D49-4954-BA95-5BF74CC4B42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242AB-1FAF-4B3F-8065-72F5392ACC83}">
      <dsp:nvSpPr>
        <dsp:cNvPr id="0" name=""/>
        <dsp:cNvSpPr/>
      </dsp:nvSpPr>
      <dsp:spPr>
        <a:xfrm>
          <a:off x="1" y="0"/>
          <a:ext cx="6372901" cy="3067924"/>
        </a:xfrm>
        <a:prstGeom prst="rightArrow">
          <a:avLst/>
        </a:prstGeom>
        <a:solidFill>
          <a:schemeClr val="accent1">
            <a:lumMod val="20000"/>
            <a:lumOff val="80000"/>
          </a:schemeClr>
        </a:solidFill>
        <a:ln>
          <a:noFill/>
        </a:ln>
        <a:effectLst/>
      </dsp:spPr>
      <dsp:style>
        <a:lnRef idx="0">
          <a:scrgbClr r="0" g="0" b="0"/>
        </a:lnRef>
        <a:fillRef idx="1">
          <a:scrgbClr r="0" g="0" b="0"/>
        </a:fillRef>
        <a:effectRef idx="2">
          <a:scrgbClr r="0" g="0" b="0"/>
        </a:effectRef>
        <a:fontRef idx="minor"/>
      </dsp:style>
    </dsp:sp>
    <dsp:sp modelId="{0CCE23B9-C416-4647-A832-2B59BA7ED84C}">
      <dsp:nvSpPr>
        <dsp:cNvPr id="0" name=""/>
        <dsp:cNvSpPr/>
      </dsp:nvSpPr>
      <dsp:spPr>
        <a:xfrm>
          <a:off x="2178" y="920377"/>
          <a:ext cx="1415233" cy="1227170"/>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altLang="en-US" sz="1800" b="0" kern="1200" noProof="0" dirty="0">
              <a:latin typeface="Arial Narrow" panose="020B0606020202030204" pitchFamily="34" charset="0"/>
              <a:cs typeface="Arial" charset="0"/>
            </a:rPr>
            <a:t>Identify</a:t>
          </a:r>
          <a:r>
            <a:rPr lang="en-GB" altLang="en-US" sz="1800" b="0" kern="1200" noProof="0" dirty="0">
              <a:latin typeface="Arial Narrow" panose="020B0606020202030204" pitchFamily="34" charset="0"/>
              <a:cs typeface="Arial" charset="0"/>
            </a:rPr>
            <a:t> signs of distress in the Workplace</a:t>
          </a:r>
        </a:p>
      </dsp:txBody>
      <dsp:txXfrm>
        <a:off x="62084" y="980283"/>
        <a:ext cx="1295421" cy="1107358"/>
      </dsp:txXfrm>
    </dsp:sp>
    <dsp:sp modelId="{A83D1604-59F7-4076-B004-CDD219A7FD88}">
      <dsp:nvSpPr>
        <dsp:cNvPr id="0" name=""/>
        <dsp:cNvSpPr/>
      </dsp:nvSpPr>
      <dsp:spPr>
        <a:xfrm>
          <a:off x="1653283" y="920377"/>
          <a:ext cx="1415233" cy="1227170"/>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AU" sz="1800" kern="1200" dirty="0">
              <a:latin typeface="Arial Narrow" panose="020B0606020202030204" pitchFamily="34" charset="0"/>
            </a:rPr>
            <a:t>Introduce a model of intervention</a:t>
          </a:r>
          <a:endParaRPr lang="en-US" sz="1800" kern="1200" dirty="0">
            <a:latin typeface="Arial Narrow" panose="020B0606020202030204" pitchFamily="34" charset="0"/>
          </a:endParaRPr>
        </a:p>
      </dsp:txBody>
      <dsp:txXfrm>
        <a:off x="1713189" y="980283"/>
        <a:ext cx="1295421" cy="1107358"/>
      </dsp:txXfrm>
    </dsp:sp>
    <dsp:sp modelId="{0C53C6EC-FB0E-4B8B-8AF5-D3FE7566CC50}">
      <dsp:nvSpPr>
        <dsp:cNvPr id="0" name=""/>
        <dsp:cNvSpPr/>
      </dsp:nvSpPr>
      <dsp:spPr>
        <a:xfrm>
          <a:off x="3304388" y="920377"/>
          <a:ext cx="1415233" cy="1227170"/>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CA" altLang="en-US" sz="1800" kern="1200" dirty="0">
              <a:latin typeface="Arial Narrow" panose="020B0606020202030204" pitchFamily="34" charset="0"/>
              <a:cs typeface="Arial" charset="0"/>
            </a:rPr>
            <a:t>Discuss how managers can effectively manage </a:t>
          </a:r>
          <a:endParaRPr lang="en-AU" sz="1800" kern="1200" dirty="0">
            <a:latin typeface="Arial Narrow" panose="020B0606020202030204" pitchFamily="34" charset="0"/>
          </a:endParaRPr>
        </a:p>
      </dsp:txBody>
      <dsp:txXfrm>
        <a:off x="3364294" y="980283"/>
        <a:ext cx="1295421" cy="1107358"/>
      </dsp:txXfrm>
    </dsp:sp>
    <dsp:sp modelId="{CE6FE5ED-1E7F-425A-B1A4-1AE8056A25D8}">
      <dsp:nvSpPr>
        <dsp:cNvPr id="0" name=""/>
        <dsp:cNvSpPr/>
      </dsp:nvSpPr>
      <dsp:spPr>
        <a:xfrm>
          <a:off x="4955493" y="920377"/>
          <a:ext cx="1415233" cy="1227170"/>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AU" sz="1800" kern="1200" dirty="0">
              <a:latin typeface="Arial Narrow" panose="020B0606020202030204" pitchFamily="34" charset="0"/>
            </a:rPr>
            <a:t>Understand reasonable workplace adjustments</a:t>
          </a:r>
        </a:p>
      </dsp:txBody>
      <dsp:txXfrm>
        <a:off x="5015399" y="980283"/>
        <a:ext cx="1295421" cy="11073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0C82F-5F8E-4FE3-B1AE-68CB6729CFAB}">
      <dsp:nvSpPr>
        <dsp:cNvPr id="0" name=""/>
        <dsp:cNvSpPr/>
      </dsp:nvSpPr>
      <dsp:spPr>
        <a:xfrm>
          <a:off x="377927" y="0"/>
          <a:ext cx="3522222" cy="3522222"/>
        </a:xfrm>
        <a:prstGeom prst="triangle">
          <a:avLst/>
        </a:prstGeom>
        <a:solidFill>
          <a:schemeClr val="accent1">
            <a:alpha val="90000"/>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386BAD3E-F760-4FA6-ABDA-E955AA9F305E}">
      <dsp:nvSpPr>
        <dsp:cNvPr id="0" name=""/>
        <dsp:cNvSpPr/>
      </dsp:nvSpPr>
      <dsp:spPr>
        <a:xfrm>
          <a:off x="2099065" y="352994"/>
          <a:ext cx="2369391" cy="842209"/>
        </a:xfrm>
        <a:prstGeom prst="roundRect">
          <a:avLst/>
        </a:prstGeom>
        <a:solidFill>
          <a:schemeClr val="lt1">
            <a:alpha val="9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a:scene3d>
          <a:camera prst="orthographicFront" zoom="91000"/>
          <a:lightRig rig="threePt" dir="t">
            <a:rot lat="0" lon="0" rev="20640000"/>
          </a:lightRig>
        </a:scene3d>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Step 1</a:t>
          </a:r>
        </a:p>
        <a:p>
          <a:pPr lvl="0" algn="ctr" defTabSz="711200">
            <a:lnSpc>
              <a:spcPct val="90000"/>
            </a:lnSpc>
            <a:spcBef>
              <a:spcPct val="0"/>
            </a:spcBef>
            <a:spcAft>
              <a:spcPct val="35000"/>
            </a:spcAft>
          </a:pPr>
          <a:r>
            <a:rPr lang="en-US" sz="1600" b="1" kern="1200" dirty="0"/>
            <a:t>Prevention</a:t>
          </a:r>
        </a:p>
      </dsp:txBody>
      <dsp:txXfrm>
        <a:off x="2140178" y="394107"/>
        <a:ext cx="2287165" cy="759983"/>
      </dsp:txXfrm>
    </dsp:sp>
    <dsp:sp modelId="{CBAF0100-80D2-48AB-8F55-43EF51771B20}">
      <dsp:nvSpPr>
        <dsp:cNvPr id="0" name=""/>
        <dsp:cNvSpPr/>
      </dsp:nvSpPr>
      <dsp:spPr>
        <a:xfrm>
          <a:off x="2087858" y="1299085"/>
          <a:ext cx="2370879" cy="834290"/>
        </a:xfrm>
        <a:prstGeom prst="roundRect">
          <a:avLst/>
        </a:prstGeom>
        <a:solidFill>
          <a:schemeClr val="lt1">
            <a:alpha val="90000"/>
            <a:hueOff val="0"/>
            <a:satOff val="0"/>
            <a:lumOff val="0"/>
            <a:alphaOff val="0"/>
          </a:schemeClr>
        </a:solidFill>
        <a:ln w="6350" cap="flat" cmpd="sng" algn="ctr">
          <a:solidFill>
            <a:schemeClr val="accent1">
              <a:alpha val="90000"/>
              <a:hueOff val="0"/>
              <a:satOff val="0"/>
              <a:lumOff val="0"/>
              <a:alphaOff val="-20000"/>
            </a:schemeClr>
          </a:solidFill>
          <a:prstDash val="solid"/>
          <a:miter lim="800000"/>
        </a:ln>
        <a:effectLst/>
        <a:scene3d>
          <a:camera prst="orthographicFront" zoom="91000"/>
          <a:lightRig rig="threePt" dir="t">
            <a:rot lat="0" lon="0" rev="20640000"/>
          </a:lightRig>
        </a:scene3d>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Step 2</a:t>
          </a:r>
        </a:p>
        <a:p>
          <a:pPr lvl="0" algn="ctr" defTabSz="711200">
            <a:lnSpc>
              <a:spcPct val="90000"/>
            </a:lnSpc>
            <a:spcBef>
              <a:spcPct val="0"/>
            </a:spcBef>
            <a:spcAft>
              <a:spcPct val="35000"/>
            </a:spcAft>
          </a:pPr>
          <a:r>
            <a:rPr lang="en-US" sz="1600" b="1" kern="1200" dirty="0"/>
            <a:t>Identify and discuss</a:t>
          </a:r>
        </a:p>
      </dsp:txBody>
      <dsp:txXfrm>
        <a:off x="2128585" y="1339812"/>
        <a:ext cx="2289425" cy="752836"/>
      </dsp:txXfrm>
    </dsp:sp>
    <dsp:sp modelId="{B5DBAF61-9825-4EEA-AF21-7E0BC5401BC4}">
      <dsp:nvSpPr>
        <dsp:cNvPr id="0" name=""/>
        <dsp:cNvSpPr/>
      </dsp:nvSpPr>
      <dsp:spPr>
        <a:xfrm>
          <a:off x="2067161" y="2237250"/>
          <a:ext cx="2433198" cy="828099"/>
        </a:xfrm>
        <a:prstGeom prst="roundRect">
          <a:avLst/>
        </a:prstGeom>
        <a:solidFill>
          <a:schemeClr val="lt1">
            <a:alpha val="90000"/>
            <a:hueOff val="0"/>
            <a:satOff val="0"/>
            <a:lumOff val="0"/>
            <a:alphaOff val="0"/>
          </a:schemeClr>
        </a:solidFill>
        <a:ln w="6350" cap="flat" cmpd="sng" algn="ctr">
          <a:solidFill>
            <a:schemeClr val="accent1">
              <a:alpha val="90000"/>
              <a:hueOff val="0"/>
              <a:satOff val="0"/>
              <a:lumOff val="0"/>
              <a:alphaOff val="-40000"/>
            </a:schemeClr>
          </a:solidFill>
          <a:prstDash val="solid"/>
          <a:miter lim="800000"/>
        </a:ln>
        <a:effectLst/>
        <a:scene3d>
          <a:camera prst="orthographicFront" zoom="91000"/>
          <a:lightRig rig="threePt" dir="t">
            <a:rot lat="0" lon="0" rev="20640000"/>
          </a:lightRig>
        </a:scene3d>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Step 3</a:t>
          </a:r>
        </a:p>
        <a:p>
          <a:pPr lvl="0" algn="ctr" defTabSz="711200">
            <a:lnSpc>
              <a:spcPct val="90000"/>
            </a:lnSpc>
            <a:spcBef>
              <a:spcPct val="0"/>
            </a:spcBef>
            <a:spcAft>
              <a:spcPct val="35000"/>
            </a:spcAft>
          </a:pPr>
          <a:r>
            <a:rPr lang="en-US" sz="1600" b="1" kern="1200" dirty="0"/>
            <a:t>Intervene</a:t>
          </a:r>
        </a:p>
      </dsp:txBody>
      <dsp:txXfrm>
        <a:off x="2107585" y="2277674"/>
        <a:ext cx="2352350" cy="7472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998DB-8738-4700-BDEC-B3D2D01CF64B}">
      <dsp:nvSpPr>
        <dsp:cNvPr id="0" name=""/>
        <dsp:cNvSpPr/>
      </dsp:nvSpPr>
      <dsp:spPr>
        <a:xfrm>
          <a:off x="2080823" y="85348"/>
          <a:ext cx="4091376" cy="995660"/>
        </a:xfrm>
        <a:prstGeom prst="rightArrow">
          <a:avLst>
            <a:gd name="adj1" fmla="val 75000"/>
            <a:gd name="adj2" fmla="val 50000"/>
          </a:avLst>
        </a:prstGeom>
        <a:solidFill>
          <a:schemeClr val="bg1">
            <a:lumMod val="75000"/>
            <a:alpha val="90000"/>
          </a:schemeClr>
        </a:solidFill>
        <a:ln w="6350" cap="flat" cmpd="sng" algn="ctr">
          <a:solidFill>
            <a:schemeClr val="accent1">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endParaRPr lang="en-US" sz="1600" b="0" i="0" kern="1200" dirty="0"/>
        </a:p>
        <a:p>
          <a:pPr marL="171450" lvl="1" indent="-171450" algn="l" defTabSz="711200">
            <a:lnSpc>
              <a:spcPct val="90000"/>
            </a:lnSpc>
            <a:spcBef>
              <a:spcPct val="0"/>
            </a:spcBef>
            <a:spcAft>
              <a:spcPct val="15000"/>
            </a:spcAft>
            <a:buChar char="••"/>
          </a:pPr>
          <a:r>
            <a:rPr lang="en-US" sz="1600" b="0" i="0" kern="1200" dirty="0"/>
            <a:t>Don’t assume a cause</a:t>
          </a:r>
        </a:p>
      </dsp:txBody>
      <dsp:txXfrm>
        <a:off x="2080823" y="209806"/>
        <a:ext cx="3718004" cy="746745"/>
      </dsp:txXfrm>
    </dsp:sp>
    <dsp:sp modelId="{9BC1BEEC-DEA5-4A53-8229-D78BAF3F3AF8}">
      <dsp:nvSpPr>
        <dsp:cNvPr id="0" name=""/>
        <dsp:cNvSpPr/>
      </dsp:nvSpPr>
      <dsp:spPr>
        <a:xfrm>
          <a:off x="26736" y="0"/>
          <a:ext cx="2075227" cy="995660"/>
        </a:xfrm>
        <a:prstGeom prst="roundRect">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i="0" kern="1200" dirty="0">
              <a:solidFill>
                <a:schemeClr val="bg1"/>
              </a:solidFill>
            </a:rPr>
            <a:t>Remember: recognize not diagnose</a:t>
          </a:r>
        </a:p>
      </dsp:txBody>
      <dsp:txXfrm>
        <a:off x="75340" y="48604"/>
        <a:ext cx="1978019" cy="898452"/>
      </dsp:txXfrm>
    </dsp:sp>
    <dsp:sp modelId="{EA9D1347-7BB4-4E4F-B8EA-0DF6968C85A1}">
      <dsp:nvSpPr>
        <dsp:cNvPr id="0" name=""/>
        <dsp:cNvSpPr/>
      </dsp:nvSpPr>
      <dsp:spPr>
        <a:xfrm>
          <a:off x="2080823" y="1107423"/>
          <a:ext cx="4091376" cy="995660"/>
        </a:xfrm>
        <a:prstGeom prst="rightArrow">
          <a:avLst>
            <a:gd name="adj1" fmla="val 75000"/>
            <a:gd name="adj2" fmla="val 50000"/>
          </a:avLst>
        </a:prstGeom>
        <a:solidFill>
          <a:schemeClr val="bg1">
            <a:lumMod val="75000"/>
            <a:alpha val="90000"/>
          </a:schemeClr>
        </a:solidFill>
        <a:ln w="6350" cap="flat" cmpd="sng" algn="ctr">
          <a:solidFill>
            <a:schemeClr val="accent1">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t>Look for a continuing and repeated pattern</a:t>
          </a:r>
          <a:endParaRPr lang="en-US" sz="1800" b="0" kern="1200" dirty="0"/>
        </a:p>
        <a:p>
          <a:pPr marL="171450" lvl="1" indent="-171450" algn="l" defTabSz="711200">
            <a:lnSpc>
              <a:spcPct val="90000"/>
            </a:lnSpc>
            <a:spcBef>
              <a:spcPct val="0"/>
            </a:spcBef>
            <a:spcAft>
              <a:spcPct val="15000"/>
            </a:spcAft>
            <a:buChar char="••"/>
          </a:pPr>
          <a:r>
            <a:rPr lang="en-US" sz="1600" b="0" kern="1200" dirty="0"/>
            <a:t>Observable </a:t>
          </a:r>
          <a:r>
            <a:rPr lang="en-US" sz="1600" b="0" kern="1200" noProof="0" dirty="0"/>
            <a:t>behaviors</a:t>
          </a:r>
        </a:p>
      </dsp:txBody>
      <dsp:txXfrm>
        <a:off x="2080823" y="1231881"/>
        <a:ext cx="3718004" cy="746745"/>
      </dsp:txXfrm>
    </dsp:sp>
    <dsp:sp modelId="{ED797CD5-EF83-4DBE-AFA6-6D7175C2C9E2}">
      <dsp:nvSpPr>
        <dsp:cNvPr id="0" name=""/>
        <dsp:cNvSpPr/>
      </dsp:nvSpPr>
      <dsp:spPr>
        <a:xfrm>
          <a:off x="26736" y="1095226"/>
          <a:ext cx="2075227" cy="995660"/>
        </a:xfrm>
        <a:prstGeom prst="roundRect">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a:solidFill>
                <a:schemeClr val="bg1"/>
              </a:solidFill>
            </a:rPr>
            <a:t>Be sensitive to things not being “quite right”</a:t>
          </a:r>
        </a:p>
      </dsp:txBody>
      <dsp:txXfrm>
        <a:off x="75340" y="1143830"/>
        <a:ext cx="1978019" cy="898452"/>
      </dsp:txXfrm>
    </dsp:sp>
    <dsp:sp modelId="{294D400E-F652-4D44-BC40-F2521D0F7E76}">
      <dsp:nvSpPr>
        <dsp:cNvPr id="0" name=""/>
        <dsp:cNvSpPr/>
      </dsp:nvSpPr>
      <dsp:spPr>
        <a:xfrm>
          <a:off x="2078025" y="2190452"/>
          <a:ext cx="4091376" cy="995660"/>
        </a:xfrm>
        <a:prstGeom prst="rightArrow">
          <a:avLst>
            <a:gd name="adj1" fmla="val 75000"/>
            <a:gd name="adj2" fmla="val 50000"/>
          </a:avLst>
        </a:prstGeom>
        <a:solidFill>
          <a:schemeClr val="bg1">
            <a:lumMod val="75000"/>
            <a:alpha val="90000"/>
          </a:schemeClr>
        </a:solidFill>
        <a:ln w="6350" cap="flat" cmpd="sng" algn="ctr">
          <a:solidFill>
            <a:schemeClr val="accent1">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t>Pay attention to observable changes in </a:t>
          </a:r>
          <a:r>
            <a:rPr lang="en-US" sz="1600" b="0" kern="1200" noProof="0" dirty="0"/>
            <a:t>behavior</a:t>
          </a:r>
          <a:r>
            <a:rPr lang="en-US" sz="1600" b="0" kern="1200" dirty="0"/>
            <a:t>, mood or thinking</a:t>
          </a:r>
        </a:p>
      </dsp:txBody>
      <dsp:txXfrm>
        <a:off x="2078025" y="2314910"/>
        <a:ext cx="3718004" cy="746745"/>
      </dsp:txXfrm>
    </dsp:sp>
    <dsp:sp modelId="{602D6400-3F76-4F57-B9C5-E68F007AE642}">
      <dsp:nvSpPr>
        <dsp:cNvPr id="0" name=""/>
        <dsp:cNvSpPr/>
      </dsp:nvSpPr>
      <dsp:spPr>
        <a:xfrm>
          <a:off x="26736" y="2190452"/>
          <a:ext cx="2075227" cy="995660"/>
        </a:xfrm>
        <a:prstGeom prst="roundRect">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noProof="0" dirty="0">
              <a:solidFill>
                <a:schemeClr val="bg1"/>
              </a:solidFill>
            </a:rPr>
            <a:t>Know the signs to look for</a:t>
          </a:r>
        </a:p>
      </dsp:txBody>
      <dsp:txXfrm>
        <a:off x="75340" y="2239056"/>
        <a:ext cx="1978019" cy="8984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60F2D-FF2E-4722-879E-BFD1BD164AFA}">
      <dsp:nvSpPr>
        <dsp:cNvPr id="0" name=""/>
        <dsp:cNvSpPr/>
      </dsp:nvSpPr>
      <dsp:spPr>
        <a:xfrm>
          <a:off x="-3892073" y="-597645"/>
          <a:ext cx="4638579" cy="4638579"/>
        </a:xfrm>
        <a:prstGeom prst="blockArc">
          <a:avLst>
            <a:gd name="adj1" fmla="val 18900000"/>
            <a:gd name="adj2" fmla="val 2700000"/>
            <a:gd name="adj3" fmla="val 466"/>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AB6404-2959-4A76-ACA2-830B70E33B40}">
      <dsp:nvSpPr>
        <dsp:cNvPr id="0" name=""/>
        <dsp:cNvSpPr/>
      </dsp:nvSpPr>
      <dsp:spPr>
        <a:xfrm>
          <a:off x="391225" y="264719"/>
          <a:ext cx="5549854" cy="52971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20462" tIns="45720" rIns="45720" bIns="45720" numCol="1" spcCol="1270" anchor="ctr" anchorCtr="0">
          <a:noAutofit/>
        </a:bodyPr>
        <a:lstStyle/>
        <a:p>
          <a:pPr lvl="0" algn="l" defTabSz="800100">
            <a:lnSpc>
              <a:spcPct val="90000"/>
            </a:lnSpc>
            <a:spcBef>
              <a:spcPct val="0"/>
            </a:spcBef>
            <a:spcAft>
              <a:spcPct val="35000"/>
            </a:spcAft>
          </a:pPr>
          <a:r>
            <a:rPr lang="en-GB" sz="1800" b="0" kern="1200" noProof="0" dirty="0"/>
            <a:t>What if I say the wrong thing and make the situation worse?</a:t>
          </a:r>
        </a:p>
      </dsp:txBody>
      <dsp:txXfrm>
        <a:off x="391225" y="264719"/>
        <a:ext cx="5549854" cy="529715"/>
      </dsp:txXfrm>
    </dsp:sp>
    <dsp:sp modelId="{DFB47CF0-9822-409F-B180-84DE07D0CA40}">
      <dsp:nvSpPr>
        <dsp:cNvPr id="0" name=""/>
        <dsp:cNvSpPr/>
      </dsp:nvSpPr>
      <dsp:spPr>
        <a:xfrm>
          <a:off x="60153" y="198505"/>
          <a:ext cx="662144" cy="66214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333CD10-11EC-424A-A5B7-978961CAA70F}">
      <dsp:nvSpPr>
        <dsp:cNvPr id="0" name=""/>
        <dsp:cNvSpPr/>
      </dsp:nvSpPr>
      <dsp:spPr>
        <a:xfrm>
          <a:off x="694923" y="1059430"/>
          <a:ext cx="5246156" cy="52971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20462" tIns="45720" rIns="45720" bIns="45720" numCol="1" spcCol="1270" anchor="ctr" anchorCtr="0">
          <a:noAutofit/>
        </a:bodyPr>
        <a:lstStyle/>
        <a:p>
          <a:pPr lvl="0" algn="l" defTabSz="800100">
            <a:lnSpc>
              <a:spcPct val="90000"/>
            </a:lnSpc>
            <a:spcBef>
              <a:spcPct val="0"/>
            </a:spcBef>
            <a:spcAft>
              <a:spcPct val="35000"/>
            </a:spcAft>
          </a:pPr>
          <a:r>
            <a:rPr lang="en-GB" sz="1800" b="0" kern="1200" noProof="0" dirty="0"/>
            <a:t>I'm not qualified to deal with this.</a:t>
          </a:r>
        </a:p>
      </dsp:txBody>
      <dsp:txXfrm>
        <a:off x="694923" y="1059430"/>
        <a:ext cx="5246156" cy="529715"/>
      </dsp:txXfrm>
    </dsp:sp>
    <dsp:sp modelId="{075BBCBD-3506-4DC1-85B4-38772973CE27}">
      <dsp:nvSpPr>
        <dsp:cNvPr id="0" name=""/>
        <dsp:cNvSpPr/>
      </dsp:nvSpPr>
      <dsp:spPr>
        <a:xfrm>
          <a:off x="363851" y="993216"/>
          <a:ext cx="662144" cy="66214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70DA323-D50F-4DB4-B7B8-5CA88006B58A}">
      <dsp:nvSpPr>
        <dsp:cNvPr id="0" name=""/>
        <dsp:cNvSpPr/>
      </dsp:nvSpPr>
      <dsp:spPr>
        <a:xfrm>
          <a:off x="694923" y="1854141"/>
          <a:ext cx="5246156" cy="52971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20462" tIns="45720" rIns="45720" bIns="45720" numCol="1" spcCol="1270" anchor="ctr" anchorCtr="0">
          <a:noAutofit/>
        </a:bodyPr>
        <a:lstStyle/>
        <a:p>
          <a:pPr lvl="0" algn="l" defTabSz="800100">
            <a:lnSpc>
              <a:spcPct val="90000"/>
            </a:lnSpc>
            <a:spcBef>
              <a:spcPct val="0"/>
            </a:spcBef>
            <a:spcAft>
              <a:spcPct val="35000"/>
            </a:spcAft>
          </a:pPr>
          <a:r>
            <a:rPr lang="en-GB" sz="1800" b="0" kern="1200" noProof="0" dirty="0"/>
            <a:t>I don't want to interfere, it’s a personal matter, I’ll only get in the way.</a:t>
          </a:r>
        </a:p>
      </dsp:txBody>
      <dsp:txXfrm>
        <a:off x="694923" y="1854141"/>
        <a:ext cx="5246156" cy="529715"/>
      </dsp:txXfrm>
    </dsp:sp>
    <dsp:sp modelId="{CCC5B079-9D6E-480B-8204-274165ABE51B}">
      <dsp:nvSpPr>
        <dsp:cNvPr id="0" name=""/>
        <dsp:cNvSpPr/>
      </dsp:nvSpPr>
      <dsp:spPr>
        <a:xfrm>
          <a:off x="363851" y="1787927"/>
          <a:ext cx="662144" cy="66214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1F1D833-6994-4076-9745-B1013CF798AB}">
      <dsp:nvSpPr>
        <dsp:cNvPr id="0" name=""/>
        <dsp:cNvSpPr/>
      </dsp:nvSpPr>
      <dsp:spPr>
        <a:xfrm>
          <a:off x="391225" y="2648852"/>
          <a:ext cx="5549854" cy="52971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20462" tIns="45720" rIns="45720" bIns="45720" numCol="1" spcCol="1270" anchor="ctr" anchorCtr="0">
          <a:noAutofit/>
        </a:bodyPr>
        <a:lstStyle/>
        <a:p>
          <a:pPr lvl="0" algn="l" defTabSz="800100">
            <a:lnSpc>
              <a:spcPct val="90000"/>
            </a:lnSpc>
            <a:spcBef>
              <a:spcPct val="0"/>
            </a:spcBef>
            <a:spcAft>
              <a:spcPct val="35000"/>
            </a:spcAft>
          </a:pPr>
          <a:r>
            <a:rPr lang="en-GB" sz="1800" b="0" kern="1200" noProof="0" dirty="0"/>
            <a:t>Won’t they just get over it if I leave them alone?</a:t>
          </a:r>
        </a:p>
      </dsp:txBody>
      <dsp:txXfrm>
        <a:off x="391225" y="2648852"/>
        <a:ext cx="5549854" cy="529715"/>
      </dsp:txXfrm>
    </dsp:sp>
    <dsp:sp modelId="{2B155049-AC77-40F7-9698-27F793DF7116}">
      <dsp:nvSpPr>
        <dsp:cNvPr id="0" name=""/>
        <dsp:cNvSpPr/>
      </dsp:nvSpPr>
      <dsp:spPr>
        <a:xfrm>
          <a:off x="60153" y="2582638"/>
          <a:ext cx="662144" cy="66214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4BB1A-5E08-44B2-B826-11B39CE462ED}">
      <dsp:nvSpPr>
        <dsp:cNvPr id="0" name=""/>
        <dsp:cNvSpPr/>
      </dsp:nvSpPr>
      <dsp:spPr>
        <a:xfrm>
          <a:off x="0" y="668342"/>
          <a:ext cx="6172199" cy="3528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8478B2F-1EF3-474D-8E60-87D39584C844}">
      <dsp:nvSpPr>
        <dsp:cNvPr id="0" name=""/>
        <dsp:cNvSpPr/>
      </dsp:nvSpPr>
      <dsp:spPr>
        <a:xfrm>
          <a:off x="308610" y="461702"/>
          <a:ext cx="4320540" cy="413280"/>
        </a:xfrm>
        <a:prstGeom prst="roundRect">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306" tIns="0" rIns="163306" bIns="0" numCol="1" spcCol="1270" anchor="ctr" anchorCtr="0">
          <a:noAutofit/>
        </a:bodyPr>
        <a:lstStyle/>
        <a:p>
          <a:pPr lvl="0" algn="l" defTabSz="622300">
            <a:lnSpc>
              <a:spcPct val="90000"/>
            </a:lnSpc>
            <a:spcBef>
              <a:spcPct val="0"/>
            </a:spcBef>
            <a:spcAft>
              <a:spcPct val="35000"/>
            </a:spcAft>
          </a:pPr>
          <a:r>
            <a:rPr lang="en-US" sz="1400" kern="1200" noProof="0" dirty="0"/>
            <a:t>Identify the ‘core’ requirements of the  job</a:t>
          </a:r>
        </a:p>
      </dsp:txBody>
      <dsp:txXfrm>
        <a:off x="328785" y="481877"/>
        <a:ext cx="4280190" cy="372930"/>
      </dsp:txXfrm>
    </dsp:sp>
    <dsp:sp modelId="{A1216F92-D051-4059-A374-A46165F2CFF6}">
      <dsp:nvSpPr>
        <dsp:cNvPr id="0" name=""/>
        <dsp:cNvSpPr/>
      </dsp:nvSpPr>
      <dsp:spPr>
        <a:xfrm>
          <a:off x="0" y="1303382"/>
          <a:ext cx="6172199" cy="3528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7998C66-D2F0-4557-A8A8-A8B240B67F9F}">
      <dsp:nvSpPr>
        <dsp:cNvPr id="0" name=""/>
        <dsp:cNvSpPr/>
      </dsp:nvSpPr>
      <dsp:spPr>
        <a:xfrm>
          <a:off x="308610" y="1096742"/>
          <a:ext cx="4320540" cy="413280"/>
        </a:xfrm>
        <a:prstGeom prst="roundRect">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306" tIns="0" rIns="163306" bIns="0" numCol="1" spcCol="1270" anchor="ctr" anchorCtr="0">
          <a:noAutofit/>
        </a:bodyPr>
        <a:lstStyle/>
        <a:p>
          <a:pPr lvl="0" algn="l" defTabSz="622300">
            <a:lnSpc>
              <a:spcPct val="90000"/>
            </a:lnSpc>
            <a:spcBef>
              <a:spcPct val="0"/>
            </a:spcBef>
            <a:spcAft>
              <a:spcPct val="35000"/>
            </a:spcAft>
          </a:pPr>
          <a:r>
            <a:rPr lang="en-US" sz="1400" kern="1200" noProof="0" dirty="0"/>
            <a:t>Assess the worker’s skills and abilities </a:t>
          </a:r>
        </a:p>
      </dsp:txBody>
      <dsp:txXfrm>
        <a:off x="328785" y="1116917"/>
        <a:ext cx="4280190" cy="372930"/>
      </dsp:txXfrm>
    </dsp:sp>
    <dsp:sp modelId="{D38DEDBF-E404-4282-806E-85C3551692C6}">
      <dsp:nvSpPr>
        <dsp:cNvPr id="0" name=""/>
        <dsp:cNvSpPr/>
      </dsp:nvSpPr>
      <dsp:spPr>
        <a:xfrm>
          <a:off x="0" y="1938422"/>
          <a:ext cx="6172199" cy="3528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A8E6298-C54B-43DA-9B3E-ED5E8B3871EB}">
      <dsp:nvSpPr>
        <dsp:cNvPr id="0" name=""/>
        <dsp:cNvSpPr/>
      </dsp:nvSpPr>
      <dsp:spPr>
        <a:xfrm>
          <a:off x="392261" y="1731782"/>
          <a:ext cx="4320540" cy="413280"/>
        </a:xfrm>
        <a:prstGeom prst="roundRect">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306" tIns="0" rIns="163306" bIns="0" numCol="1" spcCol="1270" anchor="ctr" anchorCtr="0">
          <a:noAutofit/>
        </a:bodyPr>
        <a:lstStyle/>
        <a:p>
          <a:pPr lvl="0" algn="l" defTabSz="622300">
            <a:lnSpc>
              <a:spcPct val="90000"/>
            </a:lnSpc>
            <a:spcBef>
              <a:spcPct val="0"/>
            </a:spcBef>
            <a:spcAft>
              <a:spcPct val="35000"/>
            </a:spcAft>
          </a:pPr>
          <a:r>
            <a:rPr lang="en-US" sz="1400" kern="1200" noProof="0" dirty="0"/>
            <a:t>Identify reasonable adjustments with the individual</a:t>
          </a:r>
        </a:p>
      </dsp:txBody>
      <dsp:txXfrm>
        <a:off x="412436" y="1751957"/>
        <a:ext cx="4280190" cy="372930"/>
      </dsp:txXfrm>
    </dsp:sp>
    <dsp:sp modelId="{011FB1F5-6D49-4954-BA95-5BF74CC4B42B}">
      <dsp:nvSpPr>
        <dsp:cNvPr id="0" name=""/>
        <dsp:cNvSpPr/>
      </dsp:nvSpPr>
      <dsp:spPr>
        <a:xfrm flipV="1">
          <a:off x="0" y="2573462"/>
          <a:ext cx="6172199" cy="318588"/>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B80E82D-FF8E-4AA7-9914-96BDB9506C15}">
      <dsp:nvSpPr>
        <dsp:cNvPr id="0" name=""/>
        <dsp:cNvSpPr/>
      </dsp:nvSpPr>
      <dsp:spPr>
        <a:xfrm>
          <a:off x="308610" y="2366822"/>
          <a:ext cx="4320540" cy="413280"/>
        </a:xfrm>
        <a:prstGeom prst="roundRect">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306" tIns="0" rIns="163306" bIns="0" numCol="1" spcCol="1270" anchor="ctr" anchorCtr="0">
          <a:noAutofit/>
        </a:bodyPr>
        <a:lstStyle/>
        <a:p>
          <a:pPr lvl="0" algn="l" defTabSz="622300">
            <a:lnSpc>
              <a:spcPct val="90000"/>
            </a:lnSpc>
            <a:spcBef>
              <a:spcPct val="0"/>
            </a:spcBef>
            <a:spcAft>
              <a:spcPct val="35000"/>
            </a:spcAft>
          </a:pPr>
          <a:r>
            <a:rPr lang="en-US" sz="1400" kern="1200" noProof="0" dirty="0"/>
            <a:t>Check individual can meet core job requirements when reasonable adjustments identified</a:t>
          </a:r>
        </a:p>
      </dsp:txBody>
      <dsp:txXfrm>
        <a:off x="328785" y="2386997"/>
        <a:ext cx="4280190"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059E1-8A92-412E-9FFC-46DC2A12AD11}" type="datetimeFigureOut">
              <a:rPr lang="en-US" smtClean="0"/>
              <a:t>4/15/2020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1AA27-3892-4360-B986-D6B124C223BF}" type="slidenum">
              <a:rPr lang="en-US" smtClean="0"/>
              <a:t>‹#›</a:t>
            </a:fld>
            <a:endParaRPr lang="en-US"/>
          </a:p>
        </p:txBody>
      </p:sp>
    </p:spTree>
    <p:extLst>
      <p:ext uri="{BB962C8B-B14F-4D97-AF65-F5344CB8AC3E}">
        <p14:creationId xmlns:p14="http://schemas.microsoft.com/office/powerpoint/2010/main" val="274408824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0" dirty="0">
                <a:latin typeface="Arial" panose="020B0604020202020204" pitchFamily="34" charset="0"/>
                <a:cs typeface="Arial" panose="020B0604020202020204" pitchFamily="34" charset="0"/>
              </a:rPr>
              <a:t>SAY: </a:t>
            </a:r>
            <a:r>
              <a:rPr lang="en-US" noProof="0" dirty="0">
                <a:latin typeface="Arial" panose="020B0604020202020204" pitchFamily="34" charset="0"/>
                <a:cs typeface="Arial" panose="020B0604020202020204" pitchFamily="34" charset="0"/>
              </a:rPr>
              <a:t>Today, we are going to discuss these key topics about mental health:</a:t>
            </a:r>
          </a:p>
          <a:p>
            <a:pPr marL="174708" indent="-174708">
              <a:buFont typeface="Arial" panose="020B0604020202020204" pitchFamily="34" charset="0"/>
              <a:buChar char="•"/>
            </a:pPr>
            <a:r>
              <a:rPr lang="en-US" noProof="0" dirty="0">
                <a:latin typeface="Arial" panose="020B0604020202020204" pitchFamily="34" charset="0"/>
                <a:cs typeface="Arial" panose="020B0604020202020204" pitchFamily="34" charset="0"/>
              </a:rPr>
              <a:t>Identification: How we identify people at risk from mental health issues, including understanding common mental health issues; indicators</a:t>
            </a:r>
            <a:r>
              <a:rPr lang="en-US" baseline="0" noProof="0" dirty="0">
                <a:latin typeface="Arial" panose="020B0604020202020204" pitchFamily="34" charset="0"/>
                <a:cs typeface="Arial" panose="020B0604020202020204" pitchFamily="34" charset="0"/>
              </a:rPr>
              <a:t> </a:t>
            </a:r>
            <a:r>
              <a:rPr lang="en-US" noProof="0" dirty="0">
                <a:latin typeface="Arial" panose="020B0604020202020204" pitchFamily="34" charset="0"/>
                <a:cs typeface="Arial" panose="020B0604020202020204" pitchFamily="34" charset="0"/>
              </a:rPr>
              <a:t>and symptoms of mental health issues (behavioral, emotional, cognitive).</a:t>
            </a:r>
          </a:p>
          <a:p>
            <a:pPr marL="174708" indent="-174708">
              <a:buFont typeface="Arial" panose="020B0604020202020204" pitchFamily="34" charset="0"/>
              <a:buChar char="•"/>
            </a:pPr>
            <a:r>
              <a:rPr lang="en-US" noProof="0" dirty="0">
                <a:latin typeface="Arial" panose="020B0604020202020204" pitchFamily="34" charset="0"/>
                <a:cs typeface="Arial" panose="020B0604020202020204" pitchFamily="34" charset="0"/>
              </a:rPr>
              <a:t>Look at how we take early steps to intervene</a:t>
            </a:r>
            <a:r>
              <a:rPr lang="en-US" baseline="0" noProof="0" dirty="0">
                <a:latin typeface="Arial" panose="020B0604020202020204" pitchFamily="34" charset="0"/>
                <a:cs typeface="Arial" panose="020B0604020202020204" pitchFamily="34" charset="0"/>
              </a:rPr>
              <a:t> and help, even though we are NOT doctors or counsellors</a:t>
            </a:r>
            <a:r>
              <a:rPr lang="en-US" noProof="0" dirty="0">
                <a:latin typeface="Arial" panose="020B0604020202020204" pitchFamily="34" charset="0"/>
                <a:cs typeface="Arial" panose="020B0604020202020204" pitchFamily="34" charset="0"/>
              </a:rPr>
              <a:t>.</a:t>
            </a:r>
          </a:p>
          <a:p>
            <a:pPr marL="174708" indent="-174708">
              <a:buFont typeface="Arial" panose="020B0604020202020204" pitchFamily="34" charset="0"/>
              <a:buChar char="•"/>
            </a:pPr>
            <a:r>
              <a:rPr lang="en-US" baseline="0" noProof="0" dirty="0">
                <a:latin typeface="Arial" panose="020B0604020202020204" pitchFamily="34" charset="0"/>
                <a:cs typeface="Arial" panose="020B0604020202020204" pitchFamily="34" charset="0"/>
              </a:rPr>
              <a:t>Consider how we can make r</a:t>
            </a:r>
            <a:r>
              <a:rPr lang="en-US" noProof="0" dirty="0">
                <a:latin typeface="Arial" panose="020B0604020202020204" pitchFamily="34" charset="0"/>
                <a:cs typeface="Arial" panose="020B0604020202020204" pitchFamily="34" charset="0"/>
              </a:rPr>
              <a:t>easonable adjustments to help someone back to better mental or emotional health.</a:t>
            </a:r>
          </a:p>
          <a:p>
            <a:endParaRPr lang="en-US" noProof="0" dirty="0">
              <a:latin typeface="Arial" panose="020B0604020202020204" pitchFamily="34" charset="0"/>
              <a:cs typeface="Arial" panose="020B0604020202020204" pitchFamily="34" charset="0"/>
            </a:endParaRPr>
          </a:p>
          <a:p>
            <a:r>
              <a:rPr lang="en-US" b="1" noProof="0" dirty="0">
                <a:latin typeface="Arial" panose="020B0604020202020204" pitchFamily="34" charset="0"/>
                <a:cs typeface="Arial" panose="020B0604020202020204" pitchFamily="34" charset="0"/>
              </a:rPr>
              <a:t>Ask the group to join on the chat button:</a:t>
            </a:r>
          </a:p>
          <a:p>
            <a:r>
              <a:rPr lang="en-US" noProof="0" dirty="0">
                <a:latin typeface="Arial" panose="020B0604020202020204" pitchFamily="34" charset="0"/>
                <a:cs typeface="Arial" panose="020B0604020202020204" pitchFamily="34" charset="0"/>
              </a:rPr>
              <a:t>- Have you had a member of your</a:t>
            </a:r>
            <a:r>
              <a:rPr lang="en-US" baseline="0" noProof="0" dirty="0">
                <a:latin typeface="Arial" panose="020B0604020202020204" pitchFamily="34" charset="0"/>
                <a:cs typeface="Arial" panose="020B0604020202020204" pitchFamily="34" charset="0"/>
              </a:rPr>
              <a:t> team with a mental health problem?  (just a yes or no is fine, you don’t need details)</a:t>
            </a:r>
          </a:p>
          <a:p>
            <a:r>
              <a:rPr lang="en-US" baseline="0" noProof="0" dirty="0">
                <a:latin typeface="Arial" panose="020B0604020202020204" pitchFamily="34" charset="0"/>
                <a:cs typeface="Arial" panose="020B0604020202020204" pitchFamily="34" charset="0"/>
              </a:rPr>
              <a:t>- Did you feel that you had enough knowledge or skills to be proactive in that situation? (just a little on what you worried about most – note to trainer you can weave any of these answers into the remainder of the WebEx).</a:t>
            </a:r>
          </a:p>
          <a:p>
            <a:endParaRPr lang="en-US" noProof="0" dirty="0">
              <a:latin typeface="Arial" panose="020B0604020202020204" pitchFamily="34" charset="0"/>
              <a:cs typeface="Arial" panose="020B0604020202020204" pitchFamily="34" charset="0"/>
            </a:endParaRPr>
          </a:p>
          <a:p>
            <a:r>
              <a:rPr lang="en-US" noProof="0" dirty="0">
                <a:latin typeface="Arial" panose="020B0604020202020204" pitchFamily="34" charset="0"/>
                <a:cs typeface="Arial" panose="020B0604020202020204" pitchFamily="34" charset="0"/>
              </a:rPr>
              <a:t>Tell the group that Optum</a:t>
            </a:r>
            <a:r>
              <a:rPr lang="en-US" baseline="0" noProof="0" dirty="0">
                <a:latin typeface="Arial" panose="020B0604020202020204" pitchFamily="34" charset="0"/>
                <a:cs typeface="Arial" panose="020B0604020202020204" pitchFamily="34" charset="0"/>
              </a:rPr>
              <a:t> runs a specific Manager Hotline and in 2013 in a single country, a survey showed that </a:t>
            </a:r>
            <a:r>
              <a:rPr lang="en-US" b="0" baseline="0" noProof="0" dirty="0">
                <a:solidFill>
                  <a:schemeClr val="tx1">
                    <a:lumMod val="50000"/>
                  </a:schemeClr>
                </a:solidFill>
                <a:latin typeface="Arial" panose="020B0604020202020204" pitchFamily="34" charset="0"/>
                <a:cs typeface="Arial" panose="020B0604020202020204" pitchFamily="34" charset="0"/>
              </a:rPr>
              <a:t>34% of managers </a:t>
            </a:r>
            <a:r>
              <a:rPr lang="en-US" baseline="0" noProof="0" dirty="0">
                <a:latin typeface="Arial" panose="020B0604020202020204" pitchFamily="34" charset="0"/>
                <a:cs typeface="Arial" panose="020B0604020202020204" pitchFamily="34" charset="0"/>
              </a:rPr>
              <a:t>who called in had queries regarding an employee with mental health issues.  </a:t>
            </a:r>
          </a:p>
          <a:p>
            <a:endParaRPr lang="en-US" noProof="0" dirty="0"/>
          </a:p>
        </p:txBody>
      </p:sp>
      <p:sp>
        <p:nvSpPr>
          <p:cNvPr id="4" name="Slide Number Placeholder 3"/>
          <p:cNvSpPr>
            <a:spLocks noGrp="1"/>
          </p:cNvSpPr>
          <p:nvPr>
            <p:ph type="sldNum" sz="quarter" idx="10"/>
          </p:nvPr>
        </p:nvSpPr>
        <p:spPr/>
        <p:txBody>
          <a:bodyPr/>
          <a:lstStyle/>
          <a:p>
            <a:fld id="{436492AF-BC2A-4188-B06F-754C36A745CF}" type="slidenum">
              <a:rPr lang="en-US" smtClean="0"/>
              <a:pPr/>
              <a:t>2</a:t>
            </a:fld>
            <a:endParaRPr lang="en-US" dirty="0"/>
          </a:p>
        </p:txBody>
      </p:sp>
    </p:spTree>
    <p:extLst>
      <p:ext uri="{BB962C8B-B14F-4D97-AF65-F5344CB8AC3E}">
        <p14:creationId xmlns:p14="http://schemas.microsoft.com/office/powerpoint/2010/main" val="3640459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noProof="0" dirty="0">
                <a:latin typeface="Arial" panose="020B0604020202020204" pitchFamily="34" charset="0"/>
                <a:cs typeface="Arial" panose="020B0604020202020204" pitchFamily="34" charset="0"/>
              </a:rPr>
              <a:t>SAY: </a:t>
            </a:r>
            <a:r>
              <a:rPr lang="en-US" altLang="en-US" noProof="0" dirty="0">
                <a:latin typeface="Arial" panose="020B0604020202020204" pitchFamily="34" charset="0"/>
                <a:cs typeface="Arial" panose="020B0604020202020204" pitchFamily="34" charset="0"/>
              </a:rPr>
              <a:t>With deteriorating mental health, you as managers will often see visible signs of deteriorating employee’s performance. </a:t>
            </a:r>
          </a:p>
          <a:p>
            <a:pPr eaLnBrk="1" hangingPunct="1"/>
            <a:endParaRPr lang="en-US" altLang="en-US" noProof="0" dirty="0">
              <a:latin typeface="Arial" panose="020B0604020202020204" pitchFamily="34" charset="0"/>
              <a:cs typeface="Arial" panose="020B0604020202020204" pitchFamily="34" charset="0"/>
            </a:endParaRPr>
          </a:p>
          <a:p>
            <a:pPr eaLnBrk="1" hangingPunct="1"/>
            <a:r>
              <a:rPr lang="en-US" altLang="en-US" noProof="0" dirty="0">
                <a:latin typeface="Arial" panose="020B0604020202020204" pitchFamily="34" charset="0"/>
                <a:cs typeface="Arial" panose="020B0604020202020204" pitchFamily="34" charset="0"/>
              </a:rPr>
              <a:t>However, work performance can remain unchanged, but their behavior still gives you an indication</a:t>
            </a:r>
            <a:r>
              <a:rPr lang="en-US" altLang="en-US" baseline="0" noProof="0" dirty="0">
                <a:latin typeface="Arial" panose="020B0604020202020204" pitchFamily="34" charset="0"/>
                <a:cs typeface="Arial" panose="020B0604020202020204" pitchFamily="34" charset="0"/>
              </a:rPr>
              <a:t> that something is not quite right.</a:t>
            </a:r>
            <a:endParaRPr lang="en-US" altLang="en-US" noProof="0" dirty="0">
              <a:latin typeface="Arial" panose="020B0604020202020204" pitchFamily="34" charset="0"/>
              <a:cs typeface="Arial" panose="020B0604020202020204" pitchFamily="34" charset="0"/>
            </a:endParaRPr>
          </a:p>
          <a:p>
            <a:pPr eaLnBrk="1" hangingPunct="1"/>
            <a:endParaRPr lang="en-US" altLang="en-US" noProof="0" dirty="0">
              <a:latin typeface="Arial" panose="020B0604020202020204" pitchFamily="34" charset="0"/>
              <a:cs typeface="Arial" panose="020B0604020202020204" pitchFamily="34" charset="0"/>
            </a:endParaRPr>
          </a:p>
          <a:p>
            <a:pPr eaLnBrk="1" hangingPunct="1"/>
            <a:r>
              <a:rPr lang="en-US" altLang="en-US" noProof="0" dirty="0">
                <a:latin typeface="Arial" panose="020B0604020202020204" pitchFamily="34" charset="0"/>
                <a:cs typeface="Arial" panose="020B0604020202020204" pitchFamily="34" charset="0"/>
              </a:rPr>
              <a:t>Overall, a stellar employee can go downhill quickly if faced with a mental health condition that is left untreated.</a:t>
            </a:r>
          </a:p>
          <a:p>
            <a:pPr eaLnBrk="1" hangingPunct="1"/>
            <a:r>
              <a:rPr lang="en-US" altLang="en-US" noProof="0" dirty="0">
                <a:latin typeface="Georgia" pitchFamily="18" charset="0"/>
              </a:rPr>
              <a:t> </a:t>
            </a:r>
          </a:p>
          <a:p>
            <a:pPr eaLnBrk="1" hangingPunct="1"/>
            <a:r>
              <a:rPr lang="en-US" altLang="en-US" noProof="0" dirty="0">
                <a:latin typeface="Georgia" pitchFamily="18" charset="0"/>
              </a:rPr>
              <a:t>The behaviors listed on this slide are possible indicators of mental illness. However, just because someone exemplifies any of the behaviors above does not mean that they have a mental illness.</a:t>
            </a:r>
          </a:p>
          <a:p>
            <a:endParaRPr lang="en-GB" dirty="0"/>
          </a:p>
          <a:p>
            <a:endParaRPr lang="en-GB" dirty="0"/>
          </a:p>
        </p:txBody>
      </p:sp>
      <p:sp>
        <p:nvSpPr>
          <p:cNvPr id="4" name="Slide Number Placeholder 3"/>
          <p:cNvSpPr>
            <a:spLocks noGrp="1"/>
          </p:cNvSpPr>
          <p:nvPr>
            <p:ph type="sldNum" sz="quarter" idx="10"/>
          </p:nvPr>
        </p:nvSpPr>
        <p:spPr/>
        <p:txBody>
          <a:bodyPr/>
          <a:lstStyle/>
          <a:p>
            <a:fld id="{436492AF-BC2A-4188-B06F-754C36A745CF}" type="slidenum">
              <a:rPr lang="en-US" smtClean="0"/>
              <a:pPr/>
              <a:t>13</a:t>
            </a:fld>
            <a:endParaRPr lang="en-US" dirty="0"/>
          </a:p>
        </p:txBody>
      </p:sp>
    </p:spTree>
    <p:extLst>
      <p:ext uri="{BB962C8B-B14F-4D97-AF65-F5344CB8AC3E}">
        <p14:creationId xmlns:p14="http://schemas.microsoft.com/office/powerpoint/2010/main" val="4043226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noProof="0" dirty="0"/>
              <a:t>As managers, you play a critical role in addressing mental health concerns sooner rather than later. </a:t>
            </a:r>
          </a:p>
          <a:p>
            <a:pPr eaLnBrk="1" hangingPunct="1"/>
            <a:endParaRPr lang="en-US" altLang="en-US" noProof="0" dirty="0">
              <a:latin typeface="Arial" charset="0"/>
            </a:endParaRPr>
          </a:p>
          <a:p>
            <a:pPr eaLnBrk="1" hangingPunct="1"/>
            <a:r>
              <a:rPr lang="en-US" altLang="en-US" noProof="0" dirty="0">
                <a:latin typeface="Arial" charset="0"/>
              </a:rPr>
              <a:t>Early intervention is the key to preventing the feelings of helplessness that can set in. </a:t>
            </a:r>
          </a:p>
          <a:p>
            <a:pPr eaLnBrk="1" hangingPunct="1"/>
            <a:r>
              <a:rPr lang="en-US" altLang="en-US" noProof="0" dirty="0">
                <a:latin typeface="Arial" charset="0"/>
              </a:rPr>
              <a:t>The key is to get the employee the help they need to either prevent or reduce the amount of time off.</a:t>
            </a:r>
          </a:p>
          <a:p>
            <a:pPr eaLnBrk="1" hangingPunct="1"/>
            <a:endParaRPr lang="en-US" altLang="en-US" noProof="0" dirty="0">
              <a:latin typeface="Arial" charset="0"/>
            </a:endParaRPr>
          </a:p>
          <a:p>
            <a:pPr eaLnBrk="1" hangingPunct="1"/>
            <a:endParaRPr lang="en-US" altLang="en-US" noProof="0" dirty="0">
              <a:latin typeface="Arial" charset="0"/>
            </a:endParaRPr>
          </a:p>
          <a:p>
            <a:endParaRPr lang="en-US" dirty="0"/>
          </a:p>
        </p:txBody>
      </p:sp>
      <p:sp>
        <p:nvSpPr>
          <p:cNvPr id="4" name="Slide Number Placeholder 3"/>
          <p:cNvSpPr>
            <a:spLocks noGrp="1"/>
          </p:cNvSpPr>
          <p:nvPr>
            <p:ph type="sldNum" sz="quarter" idx="10"/>
          </p:nvPr>
        </p:nvSpPr>
        <p:spPr/>
        <p:txBody>
          <a:bodyPr/>
          <a:lstStyle/>
          <a:p>
            <a:fld id="{436492AF-BC2A-4188-B06F-754C36A745CF}" type="slidenum">
              <a:rPr lang="en-US" smtClean="0"/>
              <a:pPr/>
              <a:t>14</a:t>
            </a:fld>
            <a:endParaRPr lang="en-US" dirty="0"/>
          </a:p>
        </p:txBody>
      </p:sp>
    </p:spTree>
    <p:extLst>
      <p:ext uri="{BB962C8B-B14F-4D97-AF65-F5344CB8AC3E}">
        <p14:creationId xmlns:p14="http://schemas.microsoft.com/office/powerpoint/2010/main" val="3107398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a:t>Presenter:</a:t>
            </a:r>
            <a:r>
              <a:rPr lang="en-GB" b="0" baseline="0" noProof="0" dirty="0"/>
              <a:t> Remind everyone that their organization will have policies that cover mental health as well as physical health and that they should be sure to check any specific commitments the company makes.</a:t>
            </a:r>
            <a:endParaRPr lang="en-GB" b="1" noProof="0" dirty="0"/>
          </a:p>
        </p:txBody>
      </p:sp>
      <p:sp>
        <p:nvSpPr>
          <p:cNvPr id="4" name="Slide Number Placeholder 3"/>
          <p:cNvSpPr>
            <a:spLocks noGrp="1"/>
          </p:cNvSpPr>
          <p:nvPr>
            <p:ph type="sldNum" sz="quarter" idx="10"/>
          </p:nvPr>
        </p:nvSpPr>
        <p:spPr/>
        <p:txBody>
          <a:bodyPr/>
          <a:lstStyle/>
          <a:p>
            <a:fld id="{436492AF-BC2A-4188-B06F-754C36A745CF}" type="slidenum">
              <a:rPr lang="en-US" smtClean="0"/>
              <a:pPr/>
              <a:t>15</a:t>
            </a:fld>
            <a:endParaRPr lang="en-US" dirty="0"/>
          </a:p>
        </p:txBody>
      </p:sp>
    </p:spTree>
    <p:extLst>
      <p:ext uri="{BB962C8B-B14F-4D97-AF65-F5344CB8AC3E}">
        <p14:creationId xmlns:p14="http://schemas.microsoft.com/office/powerpoint/2010/main" val="1427642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a:t>
            </a:r>
            <a:r>
              <a:rPr lang="en-US" baseline="0" dirty="0"/>
              <a:t> importance of g</a:t>
            </a:r>
            <a:r>
              <a:rPr lang="en-US" dirty="0"/>
              <a:t>etting to know</a:t>
            </a:r>
            <a:r>
              <a:rPr lang="en-US" baseline="0" dirty="0"/>
              <a:t> your employee, not just as a worker but in a more holistic way. When you establish a good relationship with </a:t>
            </a:r>
          </a:p>
          <a:p>
            <a:r>
              <a:rPr lang="en-US" baseline="0" dirty="0"/>
              <a:t>With them, they will be more comfortable sharing concerns and issues with you</a:t>
            </a:r>
            <a:endParaRPr lang="en-US" dirty="0"/>
          </a:p>
        </p:txBody>
      </p:sp>
      <p:sp>
        <p:nvSpPr>
          <p:cNvPr id="4" name="Slide Number Placeholder 3"/>
          <p:cNvSpPr>
            <a:spLocks noGrp="1"/>
          </p:cNvSpPr>
          <p:nvPr>
            <p:ph type="sldNum" sz="quarter" idx="10"/>
          </p:nvPr>
        </p:nvSpPr>
        <p:spPr/>
        <p:txBody>
          <a:bodyPr/>
          <a:lstStyle/>
          <a:p>
            <a:fld id="{71B1AA27-3892-4360-B986-D6B124C223BF}" type="slidenum">
              <a:rPr lang="en-US" smtClean="0"/>
              <a:t>16</a:t>
            </a:fld>
            <a:endParaRPr lang="en-US"/>
          </a:p>
        </p:txBody>
      </p:sp>
    </p:spTree>
    <p:extLst>
      <p:ext uri="{BB962C8B-B14F-4D97-AF65-F5344CB8AC3E}">
        <p14:creationId xmlns:p14="http://schemas.microsoft.com/office/powerpoint/2010/main" val="3655559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b="1" noProof="0" dirty="0">
                <a:latin typeface="Arial" panose="020B0604020202020204" pitchFamily="34" charset="0"/>
                <a:cs typeface="Arial" panose="020B0604020202020204" pitchFamily="34" charset="0"/>
              </a:rPr>
              <a:t>SAY: </a:t>
            </a:r>
          </a:p>
          <a:p>
            <a:pPr defTabSz="931774">
              <a:defRPr/>
            </a:pPr>
            <a:endParaRPr lang="en-GB" b="1" noProof="0" dirty="0">
              <a:latin typeface="Arial" panose="020B0604020202020204" pitchFamily="34" charset="0"/>
              <a:cs typeface="Arial" panose="020B0604020202020204" pitchFamily="34" charset="0"/>
            </a:endParaRPr>
          </a:p>
          <a:p>
            <a:r>
              <a:rPr lang="en-GB" noProof="0" dirty="0">
                <a:latin typeface="Arial" panose="020B0604020202020204" pitchFamily="34" charset="0"/>
                <a:cs typeface="Arial" panose="020B0604020202020204" pitchFamily="34" charset="0"/>
              </a:rPr>
              <a:t>This is a model</a:t>
            </a:r>
            <a:r>
              <a:rPr lang="en-GB" baseline="0" noProof="0" dirty="0">
                <a:latin typeface="Arial" panose="020B0604020202020204" pitchFamily="34" charset="0"/>
                <a:cs typeface="Arial" panose="020B0604020202020204" pitchFamily="34" charset="0"/>
              </a:rPr>
              <a:t> for effective intervention in 3 steps.</a:t>
            </a:r>
          </a:p>
          <a:p>
            <a:pPr marL="174708" indent="-174708">
              <a:buFont typeface="Arial" panose="020B0604020202020204" pitchFamily="34" charset="0"/>
              <a:buChar char="•"/>
            </a:pPr>
            <a:r>
              <a:rPr lang="en-GB" baseline="0" noProof="0" dirty="0">
                <a:latin typeface="Arial" panose="020B0604020202020204" pitchFamily="34" charset="0"/>
                <a:cs typeface="Arial" panose="020B0604020202020204" pitchFamily="34" charset="0"/>
              </a:rPr>
              <a:t>Prevention</a:t>
            </a:r>
          </a:p>
          <a:p>
            <a:pPr marL="174708" indent="-174708">
              <a:buFont typeface="Arial" panose="020B0604020202020204" pitchFamily="34" charset="0"/>
              <a:buChar char="•"/>
            </a:pPr>
            <a:r>
              <a:rPr lang="en-GB" baseline="0" noProof="0" dirty="0">
                <a:latin typeface="Arial" panose="020B0604020202020204" pitchFamily="34" charset="0"/>
                <a:cs typeface="Arial" panose="020B0604020202020204" pitchFamily="34" charset="0"/>
              </a:rPr>
              <a:t>Identify and Discuss</a:t>
            </a:r>
          </a:p>
          <a:p>
            <a:pPr marL="174708" indent="-174708">
              <a:buFont typeface="Arial" panose="020B0604020202020204" pitchFamily="34" charset="0"/>
              <a:buChar char="•"/>
            </a:pPr>
            <a:r>
              <a:rPr lang="en-GB" baseline="0" noProof="0" dirty="0">
                <a:latin typeface="Arial" panose="020B0604020202020204" pitchFamily="34" charset="0"/>
                <a:cs typeface="Arial" panose="020B0604020202020204" pitchFamily="34" charset="0"/>
              </a:rPr>
              <a:t>Intervene</a:t>
            </a:r>
          </a:p>
          <a:p>
            <a:endParaRPr lang="en-GB" baseline="0" noProof="0" dirty="0">
              <a:latin typeface="Arial" panose="020B0604020202020204" pitchFamily="34" charset="0"/>
              <a:cs typeface="Arial" panose="020B0604020202020204" pitchFamily="34" charset="0"/>
            </a:endParaRPr>
          </a:p>
          <a:p>
            <a:r>
              <a:rPr lang="en-GB" baseline="0" noProof="0" dirty="0">
                <a:latin typeface="Arial" panose="020B0604020202020204" pitchFamily="34" charset="0"/>
                <a:cs typeface="Arial" panose="020B0604020202020204" pitchFamily="34" charset="0"/>
              </a:rPr>
              <a:t>We will go into each step in the following slides</a:t>
            </a:r>
          </a:p>
        </p:txBody>
      </p:sp>
      <p:sp>
        <p:nvSpPr>
          <p:cNvPr id="4" name="Slide Number Placeholder 3"/>
          <p:cNvSpPr>
            <a:spLocks noGrp="1"/>
          </p:cNvSpPr>
          <p:nvPr>
            <p:ph type="sldNum" sz="quarter" idx="10"/>
          </p:nvPr>
        </p:nvSpPr>
        <p:spPr/>
        <p:txBody>
          <a:bodyPr/>
          <a:lstStyle/>
          <a:p>
            <a:fld id="{436492AF-BC2A-4188-B06F-754C36A745CF}" type="slidenum">
              <a:rPr lang="en-US" smtClean="0"/>
              <a:pPr/>
              <a:t>17</a:t>
            </a:fld>
            <a:endParaRPr lang="en-US" dirty="0"/>
          </a:p>
        </p:txBody>
      </p:sp>
    </p:spTree>
    <p:extLst>
      <p:ext uri="{BB962C8B-B14F-4D97-AF65-F5344CB8AC3E}">
        <p14:creationId xmlns:p14="http://schemas.microsoft.com/office/powerpoint/2010/main" val="3564984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0" dirty="0">
                <a:latin typeface="Arial" panose="020B0604020202020204" pitchFamily="34" charset="0"/>
                <a:cs typeface="Arial" panose="020B0604020202020204" pitchFamily="34" charset="0"/>
              </a:rPr>
              <a:t>Step 1: Prevention - </a:t>
            </a:r>
            <a:r>
              <a:rPr lang="en-US" b="0" noProof="0" dirty="0">
                <a:latin typeface="Arial" panose="020B0604020202020204" pitchFamily="34" charset="0"/>
                <a:cs typeface="Arial" panose="020B0604020202020204" pitchFamily="34" charset="0"/>
              </a:rPr>
              <a:t> relies on t</a:t>
            </a:r>
            <a:r>
              <a:rPr lang="en-US" noProof="0" dirty="0">
                <a:latin typeface="Arial" panose="020B0604020202020204" pitchFamily="34" charset="0"/>
                <a:cs typeface="Arial" panose="020B0604020202020204" pitchFamily="34" charset="0"/>
              </a:rPr>
              <a:t>he type of relationship that you establish with members in your team and</a:t>
            </a:r>
            <a:r>
              <a:rPr lang="en-US" baseline="0" noProof="0" dirty="0">
                <a:latin typeface="Arial" panose="020B0604020202020204" pitchFamily="34" charset="0"/>
                <a:cs typeface="Arial" panose="020B0604020202020204" pitchFamily="34" charset="0"/>
              </a:rPr>
              <a:t> </a:t>
            </a:r>
            <a:r>
              <a:rPr lang="en-US" noProof="0" dirty="0">
                <a:latin typeface="Arial" panose="020B0604020202020204" pitchFamily="34" charset="0"/>
                <a:cs typeface="Arial" panose="020B0604020202020204" pitchFamily="34" charset="0"/>
              </a:rPr>
              <a:t>the team culture. Some</a:t>
            </a:r>
            <a:r>
              <a:rPr lang="en-US" baseline="0" noProof="0" dirty="0">
                <a:latin typeface="Arial" panose="020B0604020202020204" pitchFamily="34" charset="0"/>
                <a:cs typeface="Arial" panose="020B0604020202020204" pitchFamily="34" charset="0"/>
              </a:rPr>
              <a:t> research shows that high psychological safety is an inoculator for stress and helps build their resilience. </a:t>
            </a:r>
            <a:r>
              <a:rPr lang="en-US" sz="1050" baseline="0" noProof="0" dirty="0">
                <a:latin typeface="Arial" panose="020B0604020202020204" pitchFamily="34" charset="0"/>
                <a:cs typeface="Arial" panose="020B0604020202020204" pitchFamily="34" charset="0"/>
              </a:rPr>
              <a:t>(</a:t>
            </a:r>
            <a:r>
              <a:rPr lang="en-US" sz="1050" b="0" i="0" kern="1200" noProof="0" dirty="0">
                <a:solidFill>
                  <a:schemeClr val="tx1"/>
                </a:solidFill>
                <a:effectLst/>
                <a:latin typeface="+mn-lt"/>
                <a:ea typeface="+mn-ea"/>
                <a:cs typeface="+mn-cs"/>
              </a:rPr>
              <a:t>Dollard, M. F., &amp; Bakker, A. B. (2010). Psychosocial safety climate as a precursor to conducive work environments, psychological health problems, and employee engagement. </a:t>
            </a:r>
            <a:r>
              <a:rPr lang="en-US" sz="1050" b="0" i="1" kern="1200" noProof="0" dirty="0">
                <a:solidFill>
                  <a:schemeClr val="tx1"/>
                </a:solidFill>
                <a:effectLst/>
                <a:latin typeface="+mn-lt"/>
                <a:ea typeface="+mn-ea"/>
                <a:cs typeface="+mn-cs"/>
              </a:rPr>
              <a:t>Journal of Occupational and Organizational Psychology</a:t>
            </a:r>
            <a:r>
              <a:rPr lang="en-US" sz="1050" b="0" i="0" kern="1200" noProof="0" dirty="0">
                <a:solidFill>
                  <a:schemeClr val="tx1"/>
                </a:solidFill>
                <a:effectLst/>
                <a:latin typeface="+mn-lt"/>
                <a:ea typeface="+mn-ea"/>
                <a:cs typeface="+mn-cs"/>
              </a:rPr>
              <a:t>, </a:t>
            </a:r>
            <a:r>
              <a:rPr lang="en-US" sz="1050" b="0" i="1" kern="1200" noProof="0" dirty="0">
                <a:solidFill>
                  <a:schemeClr val="tx1"/>
                </a:solidFill>
                <a:effectLst/>
                <a:latin typeface="+mn-lt"/>
                <a:ea typeface="+mn-ea"/>
                <a:cs typeface="+mn-cs"/>
              </a:rPr>
              <a:t>83</a:t>
            </a:r>
            <a:r>
              <a:rPr lang="en-US" sz="1050" b="0" i="0" kern="1200" noProof="0" dirty="0">
                <a:solidFill>
                  <a:schemeClr val="tx1"/>
                </a:solidFill>
                <a:effectLst/>
                <a:latin typeface="+mn-lt"/>
                <a:ea typeface="+mn-ea"/>
                <a:cs typeface="+mn-cs"/>
              </a:rPr>
              <a:t>(3), 579-599.)</a:t>
            </a:r>
            <a:endParaRPr lang="en-US" sz="1050" noProof="0" dirty="0">
              <a:latin typeface="Arial" panose="020B0604020202020204" pitchFamily="34" charset="0"/>
              <a:cs typeface="Arial" panose="020B0604020202020204" pitchFamily="34" charset="0"/>
            </a:endParaRPr>
          </a:p>
          <a:p>
            <a:endParaRPr lang="en-US" b="1" noProof="0" dirty="0">
              <a:latin typeface="Arial" panose="020B0604020202020204" pitchFamily="34" charset="0"/>
              <a:cs typeface="Arial" panose="020B0604020202020204" pitchFamily="34" charset="0"/>
            </a:endParaRPr>
          </a:p>
          <a:p>
            <a:r>
              <a:rPr lang="en-US" b="1" noProof="0" dirty="0">
                <a:latin typeface="Arial" panose="020B0604020202020204" pitchFamily="34" charset="0"/>
                <a:cs typeface="Arial" panose="020B0604020202020204" pitchFamily="34" charset="0"/>
              </a:rPr>
              <a:t>[Facilitator: ask </a:t>
            </a:r>
            <a:r>
              <a:rPr lang="en-US" b="0" noProof="0" dirty="0">
                <a:latin typeface="Arial" panose="020B0604020202020204" pitchFamily="34" charset="0"/>
                <a:cs typeface="Arial" panose="020B0604020202020204" pitchFamily="34" charset="0"/>
              </a:rPr>
              <a:t>– on chat or unmute</a:t>
            </a:r>
            <a:r>
              <a:rPr lang="en-US" b="0" baseline="0" noProof="0" dirty="0">
                <a:latin typeface="Arial" panose="020B0604020202020204" pitchFamily="34" charset="0"/>
                <a:cs typeface="Arial" panose="020B0604020202020204" pitchFamily="34" charset="0"/>
              </a:rPr>
              <a:t> microphones – how do you establish trust and rapport with your team members? How do you consciously build a culture where it is possible to give feedback directly and easily to your team members?]</a:t>
            </a:r>
          </a:p>
          <a:p>
            <a:r>
              <a:rPr lang="en-US" b="0" baseline="0" noProof="0" dirty="0">
                <a:latin typeface="Arial" panose="020B0604020202020204" pitchFamily="34" charset="0"/>
                <a:cs typeface="Arial" panose="020B0604020202020204" pitchFamily="34" charset="0"/>
              </a:rPr>
              <a:t>Link the answers you receive to some of the practices below:</a:t>
            </a:r>
            <a:endParaRPr lang="en-US" b="1" noProof="0" dirty="0">
              <a:latin typeface="Arial" panose="020B0604020202020204" pitchFamily="34" charset="0"/>
              <a:cs typeface="Arial" panose="020B0604020202020204" pitchFamily="34" charset="0"/>
            </a:endParaRPr>
          </a:p>
          <a:p>
            <a:endParaRPr lang="en-US" b="1" noProof="0" dirty="0">
              <a:latin typeface="Arial" panose="020B0604020202020204" pitchFamily="34" charset="0"/>
              <a:cs typeface="Arial" panose="020B0604020202020204" pitchFamily="34" charset="0"/>
            </a:endParaRPr>
          </a:p>
          <a:p>
            <a:r>
              <a:rPr lang="en-US" b="1" noProof="0" dirty="0">
                <a:latin typeface="Arial" panose="020B0604020202020204" pitchFamily="34" charset="0"/>
                <a:cs typeface="Arial" panose="020B0604020202020204" pitchFamily="34" charset="0"/>
              </a:rPr>
              <a:t>For the individual</a:t>
            </a:r>
            <a:endParaRPr lang="en-US" noProof="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noProof="0" dirty="0"/>
              <a:t>Spend time identifying individual needs and motivators.</a:t>
            </a:r>
          </a:p>
          <a:p>
            <a:pPr marL="171450" lvl="0" indent="-171450">
              <a:buFont typeface="Arial" panose="020B0604020202020204" pitchFamily="34" charset="0"/>
              <a:buChar char="•"/>
            </a:pPr>
            <a:r>
              <a:rPr lang="en-US" sz="1200" noProof="0" dirty="0"/>
              <a:t>Structure work so that there are tasks that motivate the affected individual</a:t>
            </a:r>
          </a:p>
          <a:p>
            <a:pPr marL="171450" lvl="0" indent="-171450">
              <a:buFont typeface="Arial" panose="020B0604020202020204" pitchFamily="34" charset="0"/>
              <a:buChar char="•"/>
            </a:pPr>
            <a:r>
              <a:rPr lang="en-US" sz="1200" noProof="0" dirty="0"/>
              <a:t>Give praise!</a:t>
            </a:r>
          </a:p>
          <a:p>
            <a:pPr marL="171450" lvl="0" indent="-171450">
              <a:buFont typeface="Arial" panose="020B0604020202020204" pitchFamily="34" charset="0"/>
              <a:buChar char="•"/>
            </a:pPr>
            <a:r>
              <a:rPr lang="en-US" sz="1200" noProof="0" dirty="0"/>
              <a:t>Regular specific feedback on work performance, do no be afraid to give gentle developmental feedback.</a:t>
            </a:r>
          </a:p>
          <a:p>
            <a:pPr marL="171450" lvl="0" indent="-171450">
              <a:buFont typeface="Arial" panose="020B0604020202020204" pitchFamily="34" charset="0"/>
              <a:buChar char="•"/>
            </a:pPr>
            <a:r>
              <a:rPr lang="en-US" sz="1200" noProof="0" dirty="0"/>
              <a:t>Look out for small observable problems to avoid them developing into larger problems or crises.</a:t>
            </a:r>
          </a:p>
          <a:p>
            <a:pPr marL="171450" lvl="0" indent="-171450">
              <a:buFont typeface="Arial" panose="020B0604020202020204" pitchFamily="34" charset="0"/>
              <a:buChar char="•"/>
            </a:pPr>
            <a:r>
              <a:rPr lang="en-US" sz="1200" noProof="0" dirty="0"/>
              <a:t>Establish an environment in which feedback from staff to manager is the norm.</a:t>
            </a:r>
          </a:p>
          <a:p>
            <a:endParaRPr lang="en-US" noProof="0" dirty="0">
              <a:latin typeface="Arial" panose="020B0604020202020204" pitchFamily="34" charset="0"/>
              <a:cs typeface="Arial" panose="020B0604020202020204" pitchFamily="34" charset="0"/>
            </a:endParaRPr>
          </a:p>
          <a:p>
            <a:r>
              <a:rPr lang="en-US" b="1" noProof="0" dirty="0">
                <a:latin typeface="Arial" panose="020B0604020202020204" pitchFamily="34" charset="0"/>
                <a:cs typeface="Arial" panose="020B0604020202020204" pitchFamily="34" charset="0"/>
              </a:rPr>
              <a:t>For the team</a:t>
            </a:r>
            <a:endParaRPr lang="en-US" noProof="0" dirty="0">
              <a:latin typeface="Arial" panose="020B0604020202020204" pitchFamily="34" charset="0"/>
              <a:cs typeface="Arial" panose="020B0604020202020204" pitchFamily="34" charset="0"/>
            </a:endParaRPr>
          </a:p>
          <a:p>
            <a:pPr marL="174708" indent="-174708">
              <a:buFont typeface="Arial" pitchFamily="34" charset="0"/>
              <a:buChar char="•"/>
            </a:pPr>
            <a:r>
              <a:rPr lang="en-US" noProof="0" dirty="0">
                <a:latin typeface="Arial" panose="020B0604020202020204" pitchFamily="34" charset="0"/>
                <a:cs typeface="Arial" panose="020B0604020202020204" pitchFamily="34" charset="0"/>
              </a:rPr>
              <a:t>Positive and respectful team behaviors.</a:t>
            </a:r>
          </a:p>
          <a:p>
            <a:pPr marL="174708" indent="-174708">
              <a:buFont typeface="Arial" pitchFamily="34" charset="0"/>
              <a:buChar char="•"/>
            </a:pPr>
            <a:r>
              <a:rPr lang="en-US" noProof="0" dirty="0">
                <a:latin typeface="Arial" panose="020B0604020202020204" pitchFamily="34" charset="0"/>
                <a:cs typeface="Arial" panose="020B0604020202020204" pitchFamily="34" charset="0"/>
              </a:rPr>
              <a:t>Collaboration.</a:t>
            </a:r>
          </a:p>
          <a:p>
            <a:pPr marL="174708" indent="-174708">
              <a:buFont typeface="Arial" pitchFamily="34" charset="0"/>
              <a:buChar char="•"/>
            </a:pPr>
            <a:r>
              <a:rPr lang="en-US" noProof="0" dirty="0">
                <a:latin typeface="Arial" panose="020B0604020202020204" pitchFamily="34" charset="0"/>
                <a:cs typeface="Arial" panose="020B0604020202020204" pitchFamily="34" charset="0"/>
              </a:rPr>
              <a:t>Opportunities for achievement and realistic challenges.</a:t>
            </a:r>
          </a:p>
          <a:p>
            <a:pPr marL="174708" indent="-174708">
              <a:buFont typeface="Arial" pitchFamily="34" charset="0"/>
              <a:buChar char="•"/>
            </a:pPr>
            <a:r>
              <a:rPr lang="en-US" noProof="0" dirty="0">
                <a:latin typeface="Arial" panose="020B0604020202020204" pitchFamily="34" charset="0"/>
                <a:cs typeface="Arial" panose="020B0604020202020204" pitchFamily="34" charset="0"/>
              </a:rPr>
              <a:t>Recognition of achievement.</a:t>
            </a:r>
          </a:p>
          <a:p>
            <a:pPr marL="174708" indent="-174708">
              <a:buFont typeface="Arial" pitchFamily="34" charset="0"/>
              <a:buChar char="•"/>
            </a:pPr>
            <a:endParaRPr lang="en-US" noProof="0" dirty="0">
              <a:latin typeface="Arial" panose="020B0604020202020204" pitchFamily="34" charset="0"/>
              <a:cs typeface="Arial" panose="020B0604020202020204" pitchFamily="34" charset="0"/>
            </a:endParaRPr>
          </a:p>
          <a:p>
            <a:pPr marL="0" indent="0">
              <a:buFont typeface="Arial" pitchFamily="34" charset="0"/>
              <a:buNone/>
            </a:pPr>
            <a:r>
              <a:rPr lang="en-US" noProof="0" dirty="0">
                <a:latin typeface="Arial" panose="020B0604020202020204" pitchFamily="34" charset="0"/>
                <a:cs typeface="Arial" panose="020B0604020202020204" pitchFamily="34" charset="0"/>
              </a:rPr>
              <a:t>[Facilitator:</a:t>
            </a:r>
            <a:r>
              <a:rPr lang="en-US" baseline="0" noProof="0" dirty="0">
                <a:latin typeface="Arial" panose="020B0604020202020204" pitchFamily="34" charset="0"/>
                <a:cs typeface="Arial" panose="020B0604020202020204" pitchFamily="34" charset="0"/>
              </a:rPr>
              <a:t> a</a:t>
            </a:r>
            <a:r>
              <a:rPr lang="en-US" noProof="0" dirty="0">
                <a:latin typeface="Arial" panose="020B0604020202020204" pitchFamily="34" charset="0"/>
                <a:cs typeface="Arial" panose="020B0604020202020204" pitchFamily="34" charset="0"/>
              </a:rPr>
              <a:t>bout 30-35 minutes to this point]</a:t>
            </a:r>
            <a:endParaRPr lang="en-US" noProof="0" dirty="0"/>
          </a:p>
        </p:txBody>
      </p:sp>
      <p:sp>
        <p:nvSpPr>
          <p:cNvPr id="4" name="Slide Number Placeholder 3"/>
          <p:cNvSpPr>
            <a:spLocks noGrp="1"/>
          </p:cNvSpPr>
          <p:nvPr>
            <p:ph type="sldNum" sz="quarter" idx="10"/>
          </p:nvPr>
        </p:nvSpPr>
        <p:spPr/>
        <p:txBody>
          <a:bodyPr/>
          <a:lstStyle/>
          <a:p>
            <a:fld id="{436492AF-BC2A-4188-B06F-754C36A745CF}" type="slidenum">
              <a:rPr lang="en-US" smtClean="0"/>
              <a:pPr/>
              <a:t>18</a:t>
            </a:fld>
            <a:endParaRPr lang="en-US" dirty="0"/>
          </a:p>
        </p:txBody>
      </p:sp>
    </p:spTree>
    <p:extLst>
      <p:ext uri="{BB962C8B-B14F-4D97-AF65-F5344CB8AC3E}">
        <p14:creationId xmlns:p14="http://schemas.microsoft.com/office/powerpoint/2010/main" val="2536208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0" dirty="0">
                <a:latin typeface="Arial" panose="020B0604020202020204" pitchFamily="34" charset="0"/>
                <a:cs typeface="Arial" panose="020B0604020202020204" pitchFamily="34" charset="0"/>
              </a:rPr>
              <a:t>SAY:</a:t>
            </a:r>
          </a:p>
          <a:p>
            <a:endParaRPr lang="en-US" b="0" noProof="0" dirty="0">
              <a:latin typeface="Arial" panose="020B0604020202020204" pitchFamily="34" charset="0"/>
              <a:cs typeface="Arial" panose="020B0604020202020204" pitchFamily="34" charset="0"/>
            </a:endParaRPr>
          </a:p>
          <a:p>
            <a:r>
              <a:rPr lang="en-US" b="0" noProof="0" dirty="0">
                <a:latin typeface="Arial" panose="020B0604020202020204" pitchFamily="34" charset="0"/>
                <a:cs typeface="Arial" panose="020B0604020202020204" pitchFamily="34" charset="0"/>
              </a:rPr>
              <a:t>Step 2 of the Model </a:t>
            </a:r>
            <a:r>
              <a:rPr lang="en-US" b="0" baseline="0" noProof="0" dirty="0">
                <a:latin typeface="Arial" panose="020B0604020202020204" pitchFamily="34" charset="0"/>
                <a:cs typeface="Arial" panose="020B0604020202020204" pitchFamily="34" charset="0"/>
              </a:rPr>
              <a:t>is to identify &amp; discuss early warning signs vs. serious signs.</a:t>
            </a:r>
          </a:p>
          <a:p>
            <a:endParaRPr lang="en-US" baseline="0" noProof="0" dirty="0">
              <a:latin typeface="Arial" panose="020B0604020202020204" pitchFamily="34" charset="0"/>
              <a:cs typeface="Arial" panose="020B0604020202020204" pitchFamily="34" charset="0"/>
            </a:endParaRPr>
          </a:p>
          <a:p>
            <a:r>
              <a:rPr lang="en-US" noProof="0" dirty="0">
                <a:latin typeface="Arial" panose="020B0604020202020204" pitchFamily="34" charset="0"/>
                <a:cs typeface="Arial" panose="020B0604020202020204" pitchFamily="34" charset="0"/>
              </a:rPr>
              <a:t>Identify work performance problems as early as possible.  The key idea is to</a:t>
            </a:r>
            <a:r>
              <a:rPr lang="en-US" baseline="0" noProof="0" dirty="0">
                <a:latin typeface="Arial" panose="020B0604020202020204" pitchFamily="34" charset="0"/>
                <a:cs typeface="Arial" panose="020B0604020202020204" pitchFamily="34" charset="0"/>
              </a:rPr>
              <a:t> look out for </a:t>
            </a:r>
            <a:r>
              <a:rPr lang="en-US" noProof="0" dirty="0">
                <a:latin typeface="Arial" panose="020B0604020202020204" pitchFamily="34" charset="0"/>
                <a:cs typeface="Arial" panose="020B0604020202020204" pitchFamily="34" charset="0"/>
              </a:rPr>
              <a:t>problems are </a:t>
            </a:r>
            <a:r>
              <a:rPr lang="en-US" b="0" i="1" noProof="0" dirty="0">
                <a:latin typeface="Arial" panose="020B0604020202020204" pitchFamily="34" charset="0"/>
                <a:cs typeface="Arial" panose="020B0604020202020204" pitchFamily="34" charset="0"/>
              </a:rPr>
              <a:t>continuing and repeated pattern of deterioration</a:t>
            </a:r>
            <a:r>
              <a:rPr lang="en-US" b="0" noProof="0" dirty="0">
                <a:latin typeface="Arial" panose="020B0604020202020204" pitchFamily="34" charset="0"/>
                <a:cs typeface="Arial" panose="020B0604020202020204" pitchFamily="34" charset="0"/>
              </a:rPr>
              <a:t>.</a:t>
            </a:r>
          </a:p>
          <a:p>
            <a:endParaRPr lang="en-US" noProof="0" dirty="0">
              <a:latin typeface="Arial" panose="020B0604020202020204" pitchFamily="34" charset="0"/>
              <a:cs typeface="Arial" panose="020B0604020202020204" pitchFamily="34" charset="0"/>
            </a:endParaRPr>
          </a:p>
          <a:p>
            <a:r>
              <a:rPr lang="en-US" b="0" noProof="0" dirty="0">
                <a:latin typeface="Arial" panose="020B0604020202020204" pitchFamily="34" charset="0"/>
                <a:cs typeface="Arial" panose="020B0604020202020204" pitchFamily="34" charset="0"/>
              </a:rPr>
              <a:t>Recognizing signs: </a:t>
            </a:r>
            <a:r>
              <a:rPr lang="en-US" noProof="0" dirty="0">
                <a:latin typeface="Arial" panose="020B0604020202020204" pitchFamily="34" charset="0"/>
                <a:cs typeface="Arial" panose="020B0604020202020204" pitchFamily="34" charset="0"/>
              </a:rPr>
              <a:t>For a person who is struggling to cope with a life event or with a mental illness, the symptoms will vary. Remember that your role as their supervisor is to </a:t>
            </a:r>
            <a:r>
              <a:rPr lang="en-US" b="0" noProof="0" dirty="0">
                <a:latin typeface="Arial" panose="020B0604020202020204" pitchFamily="34" charset="0"/>
                <a:cs typeface="Arial" panose="020B0604020202020204" pitchFamily="34" charset="0"/>
              </a:rPr>
              <a:t>focus primarily on their work performance. </a:t>
            </a:r>
            <a:r>
              <a:rPr lang="en-US" b="1" noProof="0" dirty="0">
                <a:latin typeface="Arial" panose="020B0604020202020204" pitchFamily="34" charset="0"/>
                <a:cs typeface="Arial" panose="020B0604020202020204" pitchFamily="34" charset="0"/>
              </a:rPr>
              <a:t>Recognize don’t diagnose. </a:t>
            </a:r>
            <a:endParaRPr lang="en-US" noProof="0" dirty="0">
              <a:latin typeface="Arial" panose="020B0604020202020204" pitchFamily="34" charset="0"/>
              <a:cs typeface="Arial" panose="020B0604020202020204" pitchFamily="34" charset="0"/>
            </a:endParaRPr>
          </a:p>
          <a:p>
            <a:endParaRPr lang="en-US" baseline="0" noProof="0" dirty="0">
              <a:latin typeface="Arial" panose="020B0604020202020204" pitchFamily="34" charset="0"/>
              <a:cs typeface="Arial" panose="020B0604020202020204" pitchFamily="34" charset="0"/>
            </a:endParaRPr>
          </a:p>
          <a:p>
            <a:r>
              <a:rPr lang="en-US" baseline="0" noProof="0" dirty="0">
                <a:latin typeface="Arial" panose="020B0604020202020204" pitchFamily="34" charset="0"/>
                <a:cs typeface="Arial" panose="020B0604020202020204" pitchFamily="34" charset="0"/>
              </a:rPr>
              <a:t>Remember to keep the focus on observable behaviors.</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36492AF-BC2A-4188-B06F-754C36A745CF}" type="slidenum">
              <a:rPr lang="en-US" smtClean="0"/>
              <a:pPr/>
              <a:t>19</a:t>
            </a:fld>
            <a:endParaRPr lang="en-US" dirty="0"/>
          </a:p>
        </p:txBody>
      </p:sp>
    </p:spTree>
    <p:extLst>
      <p:ext uri="{BB962C8B-B14F-4D97-AF65-F5344CB8AC3E}">
        <p14:creationId xmlns:p14="http://schemas.microsoft.com/office/powerpoint/2010/main" val="3040017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latin typeface="Arial" panose="020B0604020202020204" pitchFamily="34" charset="0"/>
                <a:cs typeface="Arial" panose="020B0604020202020204" pitchFamily="34" charset="0"/>
              </a:rPr>
              <a:t>These</a:t>
            </a:r>
            <a:r>
              <a:rPr lang="en-US" baseline="0" noProof="0" dirty="0">
                <a:latin typeface="Arial" panose="020B0604020202020204" pitchFamily="34" charset="0"/>
                <a:cs typeface="Arial" panose="020B0604020202020204" pitchFamily="34" charset="0"/>
              </a:rPr>
              <a:t> are the types of things that we may think in a situation where somebody is upset. A useful approach is to consider “what is the worst case scenario if I say/do this” and “what is the worst case scenario if I do nothing”. This technique usually makes us consider a workable solution or outcome.</a:t>
            </a:r>
          </a:p>
          <a:p>
            <a:endParaRPr lang="en-US" baseline="0" noProof="0" dirty="0">
              <a:latin typeface="Arial" panose="020B0604020202020204" pitchFamily="34" charset="0"/>
              <a:cs typeface="Arial" panose="020B0604020202020204" pitchFamily="34" charset="0"/>
            </a:endParaRPr>
          </a:p>
          <a:p>
            <a:pPr defTabSz="931774">
              <a:defRPr/>
            </a:pPr>
            <a:r>
              <a:rPr lang="en-US" noProof="0" dirty="0">
                <a:latin typeface="Arial" panose="020B0604020202020204" pitchFamily="34" charset="0"/>
                <a:cs typeface="Arial" panose="020B0604020202020204" pitchFamily="34" charset="0"/>
              </a:rPr>
              <a:t>If you would like further information on anything discussed you may wish to consider using</a:t>
            </a:r>
            <a:r>
              <a:rPr lang="en-US" baseline="0" noProof="0" dirty="0">
                <a:latin typeface="Arial" panose="020B0604020202020204" pitchFamily="34" charset="0"/>
                <a:cs typeface="Arial" panose="020B0604020202020204" pitchFamily="34" charset="0"/>
              </a:rPr>
              <a:t> </a:t>
            </a:r>
            <a:r>
              <a:rPr lang="en-US" noProof="0" dirty="0">
                <a:latin typeface="Arial" panose="020B0604020202020204" pitchFamily="34" charset="0"/>
                <a:cs typeface="Arial" panose="020B0604020202020204" pitchFamily="34" charset="0"/>
              </a:rPr>
              <a:t>your EAP service.</a:t>
            </a:r>
          </a:p>
          <a:p>
            <a:endParaRPr lang="en-GB" noProof="0" dirty="0"/>
          </a:p>
        </p:txBody>
      </p:sp>
      <p:sp>
        <p:nvSpPr>
          <p:cNvPr id="4" name="Slide Number Placeholder 3"/>
          <p:cNvSpPr>
            <a:spLocks noGrp="1"/>
          </p:cNvSpPr>
          <p:nvPr>
            <p:ph type="sldNum" sz="quarter" idx="10"/>
          </p:nvPr>
        </p:nvSpPr>
        <p:spPr/>
        <p:txBody>
          <a:bodyPr/>
          <a:lstStyle/>
          <a:p>
            <a:fld id="{436492AF-BC2A-4188-B06F-754C36A745CF}" type="slidenum">
              <a:rPr lang="en-US" smtClean="0"/>
              <a:pPr/>
              <a:t>20</a:t>
            </a:fld>
            <a:endParaRPr lang="en-US" dirty="0"/>
          </a:p>
        </p:txBody>
      </p:sp>
    </p:spTree>
    <p:extLst>
      <p:ext uri="{BB962C8B-B14F-4D97-AF65-F5344CB8AC3E}">
        <p14:creationId xmlns:p14="http://schemas.microsoft.com/office/powerpoint/2010/main" val="4067754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0" dirty="0">
                <a:latin typeface="Arial" panose="020B0604020202020204" pitchFamily="34" charset="0"/>
                <a:cs typeface="Arial" panose="020B0604020202020204" pitchFamily="34" charset="0"/>
              </a:rPr>
              <a:t>SAY</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Now we are going to discuss the final step of the intervention model: support and risk management. </a:t>
            </a:r>
            <a:br>
              <a:rPr lang="en-US" noProof="0" dirty="0"/>
            </a:br>
            <a:endParaRPr lang="en-US"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Individuals need to be in a state (physically, mentally and behaviorally) where they can perform tasks competently and in a manner which does not compromise or threaten the safety or health of themselves and others. </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When work performance declines in relation to established work performance standards, managers must still able to address performance concerns for staff even if they are affected by mental or physical health issues.</a:t>
            </a: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36492AF-BC2A-4188-B06F-754C36A745CF}" type="slidenum">
              <a:rPr lang="en-US" smtClean="0"/>
              <a:pPr/>
              <a:t>21</a:t>
            </a:fld>
            <a:endParaRPr lang="en-US" dirty="0"/>
          </a:p>
        </p:txBody>
      </p:sp>
    </p:spTree>
    <p:extLst>
      <p:ext uri="{BB962C8B-B14F-4D97-AF65-F5344CB8AC3E}">
        <p14:creationId xmlns:p14="http://schemas.microsoft.com/office/powerpoint/2010/main" val="2253073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noProof="0" dirty="0"/>
              <a:t>Please remember we’re not trying to turn you into doctors.  The best thing you can do is recognize behavior changes early and have the courage to ask open, sincere questions.  Diagnosis is not your role.  And the one really big message in this, of course, is that you have professional EAP counsellors to encourage your employees to visit.</a:t>
            </a:r>
            <a:endParaRPr lang="en-US" b="0" noProof="0" dirty="0">
              <a:effectLst/>
            </a:endParaRPr>
          </a:p>
          <a:p>
            <a:pPr rtl="0"/>
            <a:r>
              <a:rPr lang="en-US" b="0" noProof="0" dirty="0">
                <a:effectLst/>
              </a:rPr>
              <a:t/>
            </a:r>
            <a:br>
              <a:rPr lang="en-US" b="0" noProof="0" dirty="0">
                <a:effectLst/>
              </a:rPr>
            </a:br>
            <a:r>
              <a:rPr lang="en-US" noProof="0" dirty="0"/>
              <a:t>The other thing to emphasize is that this conversation is </a:t>
            </a:r>
            <a:r>
              <a:rPr lang="en-US" b="1" i="1" u="sng" noProof="0" dirty="0"/>
              <a:t>not</a:t>
            </a:r>
            <a:r>
              <a:rPr lang="en-US" noProof="0" dirty="0"/>
              <a:t> a one-off.  Especially in some cultures, it might be hard for people to open up - without pestering, do persist and ask again, gently.  Try asking “how’re things” and when you get “I’m fine” or “Fine” I say “no. </a:t>
            </a:r>
            <a:r>
              <a:rPr lang="en-US" b="1" i="1" noProof="0" dirty="0"/>
              <a:t>really</a:t>
            </a:r>
            <a:r>
              <a:rPr lang="en-US" noProof="0" dirty="0"/>
              <a:t>.  how are you?” Which lets people know that you</a:t>
            </a:r>
            <a:r>
              <a:rPr lang="en-US" baseline="0" noProof="0" dirty="0"/>
              <a:t> </a:t>
            </a:r>
            <a:r>
              <a:rPr lang="en-US" noProof="0" dirty="0"/>
              <a:t>see that something’s up and you won’t take the brush off –</a:t>
            </a:r>
          </a:p>
          <a:p>
            <a:pPr rtl="0"/>
            <a:endParaRPr lang="en-US" b="0" noProof="0" dirty="0">
              <a:effectLst/>
            </a:endParaRPr>
          </a:p>
          <a:p>
            <a:pPr rtl="0"/>
            <a:r>
              <a:rPr lang="en-US" b="0" noProof="0" dirty="0">
                <a:effectLst/>
              </a:rPr>
              <a:t>[</a:t>
            </a:r>
            <a:r>
              <a:rPr lang="en-US" b="1" noProof="0" dirty="0">
                <a:effectLst/>
              </a:rPr>
              <a:t>Facilitator:</a:t>
            </a:r>
            <a:r>
              <a:rPr lang="en-US" b="1" baseline="0" noProof="0" dirty="0">
                <a:effectLst/>
              </a:rPr>
              <a:t> </a:t>
            </a:r>
            <a:r>
              <a:rPr lang="en-US" b="0" baseline="0" noProof="0" dirty="0">
                <a:effectLst/>
              </a:rPr>
              <a:t>Invite people to share on the chat button what starters they have used or what they might imagine using that is suitable in their team culture?]</a:t>
            </a:r>
            <a:endParaRPr lang="en-US" b="0" noProof="0" dirty="0">
              <a:effectLst/>
            </a:endParaRPr>
          </a:p>
          <a:p>
            <a:r>
              <a:rPr lang="en-US" dirty="0"/>
              <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436492AF-BC2A-4188-B06F-754C36A745CF}" type="slidenum">
              <a:rPr lang="en-US" smtClean="0"/>
              <a:pPr/>
              <a:t>22</a:t>
            </a:fld>
            <a:endParaRPr lang="en-US" dirty="0"/>
          </a:p>
        </p:txBody>
      </p:sp>
    </p:spTree>
    <p:extLst>
      <p:ext uri="{BB962C8B-B14F-4D97-AF65-F5344CB8AC3E}">
        <p14:creationId xmlns:p14="http://schemas.microsoft.com/office/powerpoint/2010/main" val="2207561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latin typeface="Arial" pitchFamily="34" charset="0"/>
                <a:cs typeface="Arial" pitchFamily="34" charset="0"/>
              </a:rPr>
              <a:t>The term 'mental health' refers to thoughts, feelings and relationships. It is a state of emotional and social wellbeing, which gives people the capacity to enjoy their lives and deal with challenges. A mentally healthy person can realize his or her potential, enjoy activities and interests, have positive relationships with others, work or study productively and make a contribution to the community.</a:t>
            </a:r>
          </a:p>
          <a:p>
            <a:endParaRPr lang="en-US" noProof="0" dirty="0">
              <a:latin typeface="Arial" pitchFamily="34" charset="0"/>
              <a:cs typeface="Arial" pitchFamily="34" charset="0"/>
            </a:endParaRPr>
          </a:p>
          <a:p>
            <a:r>
              <a:rPr lang="en-US" noProof="0" dirty="0">
                <a:latin typeface="Arial" pitchFamily="34" charset="0"/>
                <a:cs typeface="Arial" pitchFamily="34" charset="0"/>
              </a:rPr>
              <a:t>Mental health is a continuum, ranging from a state of optimum health, to having an illness or disorder which affects thoughts, emotions or behavior. Most of us are somewhere in the middle of this continuum, the majority of the time. </a:t>
            </a:r>
          </a:p>
          <a:p>
            <a:endParaRPr lang="en-US" noProof="0" dirty="0">
              <a:latin typeface="Arial" pitchFamily="34" charset="0"/>
              <a:cs typeface="Arial" pitchFamily="34" charset="0"/>
            </a:endParaRPr>
          </a:p>
          <a:p>
            <a:r>
              <a:rPr lang="en-US" noProof="0" dirty="0">
                <a:latin typeface="Arial" pitchFamily="34" charset="0"/>
                <a:cs typeface="Arial" pitchFamily="34" charset="0"/>
              </a:rPr>
              <a:t>When we experience challenges to our mental health and are able to respond to these challenges constructively</a:t>
            </a:r>
            <a:r>
              <a:rPr lang="en-US" baseline="0" noProof="0" dirty="0">
                <a:latin typeface="Arial" pitchFamily="34" charset="0"/>
                <a:cs typeface="Arial" pitchFamily="34" charset="0"/>
              </a:rPr>
              <a:t> and understand that it is normal to have ups and downs and that with a little self care these things will pass.</a:t>
            </a:r>
          </a:p>
          <a:p>
            <a:endParaRPr lang="en-US" baseline="0" noProof="0" dirty="0">
              <a:latin typeface="Arial" pitchFamily="34" charset="0"/>
              <a:cs typeface="Arial" pitchFamily="34" charset="0"/>
            </a:endParaRPr>
          </a:p>
          <a:p>
            <a:r>
              <a:rPr lang="en-US" baseline="0" noProof="0" dirty="0">
                <a:latin typeface="Arial" pitchFamily="34" charset="0"/>
                <a:cs typeface="Arial" pitchFamily="34" charset="0"/>
              </a:rPr>
              <a:t>So when we are mentally well, we know that ups and downs are temporary and normal.</a:t>
            </a:r>
            <a:endParaRPr lang="en-US" noProof="0" dirty="0">
              <a:latin typeface="Arial" pitchFamily="34" charset="0"/>
              <a:cs typeface="Arial" pitchFamily="34" charset="0"/>
            </a:endParaRPr>
          </a:p>
          <a:p>
            <a:endParaRPr lang="en-US" noProof="0" dirty="0"/>
          </a:p>
        </p:txBody>
      </p:sp>
      <p:sp>
        <p:nvSpPr>
          <p:cNvPr id="4" name="Slide Number Placeholder 3"/>
          <p:cNvSpPr>
            <a:spLocks noGrp="1"/>
          </p:cNvSpPr>
          <p:nvPr>
            <p:ph type="sldNum" sz="quarter" idx="10"/>
          </p:nvPr>
        </p:nvSpPr>
        <p:spPr/>
        <p:txBody>
          <a:bodyPr/>
          <a:lstStyle/>
          <a:p>
            <a:fld id="{436492AF-BC2A-4188-B06F-754C36A745CF}" type="slidenum">
              <a:rPr lang="en-US" smtClean="0"/>
              <a:pPr/>
              <a:t>3</a:t>
            </a:fld>
            <a:endParaRPr lang="en-US" dirty="0"/>
          </a:p>
        </p:txBody>
      </p:sp>
    </p:spTree>
    <p:extLst>
      <p:ext uri="{BB962C8B-B14F-4D97-AF65-F5344CB8AC3E}">
        <p14:creationId xmlns:p14="http://schemas.microsoft.com/office/powerpoint/2010/main" val="1835089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6492AF-BC2A-4188-B06F-754C36A745CF}" type="slidenum">
              <a:rPr lang="en-US" smtClean="0"/>
              <a:pPr/>
              <a:t>24</a:t>
            </a:fld>
            <a:endParaRPr lang="en-US" dirty="0"/>
          </a:p>
        </p:txBody>
      </p:sp>
    </p:spTree>
    <p:extLst>
      <p:ext uri="{BB962C8B-B14F-4D97-AF65-F5344CB8AC3E}">
        <p14:creationId xmlns:p14="http://schemas.microsoft.com/office/powerpoint/2010/main" val="773006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SAY: After initiating the conversation with your</a:t>
            </a:r>
            <a:r>
              <a:rPr lang="en-US" b="1" baseline="0" dirty="0">
                <a:latin typeface="Arial" panose="020B0604020202020204" pitchFamily="34" charset="0"/>
                <a:cs typeface="Arial" panose="020B0604020202020204" pitchFamily="34" charset="0"/>
              </a:rPr>
              <a:t> team member, you will need to explain issues of privacy and confidentiality.</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At this point it is important to stress the need for privacy and confidentiality:</a:t>
            </a:r>
          </a:p>
          <a:p>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It is crucial that you are aware of privacy obligations when talking to your employee about mental illness. </a:t>
            </a:r>
          </a:p>
          <a:p>
            <a:pPr marL="640594" lvl="1" indent="-174708">
              <a:buFont typeface="Arial" panose="020B0604020202020204" pitchFamily="34" charset="0"/>
              <a:buChar char="•"/>
            </a:pPr>
            <a:r>
              <a:rPr lang="en-US" dirty="0">
                <a:latin typeface="Arial" panose="020B0604020202020204" pitchFamily="34" charset="0"/>
                <a:cs typeface="Arial" panose="020B0604020202020204" pitchFamily="34" charset="0"/>
              </a:rPr>
              <a:t>Personal details need to be kept confidential unless the employee gives you explicit permission to disclose the information or as allowed by law.</a:t>
            </a:r>
          </a:p>
          <a:p>
            <a:pPr marL="640594" lvl="1" indent="-174708">
              <a:buFont typeface="Arial" panose="020B0604020202020204" pitchFamily="34" charset="0"/>
              <a:buChar char="•"/>
            </a:pPr>
            <a:r>
              <a:rPr lang="en-US" dirty="0">
                <a:latin typeface="Arial" panose="020B0604020202020204" pitchFamily="34" charset="0"/>
                <a:cs typeface="Arial" panose="020B0604020202020204" pitchFamily="34" charset="0"/>
              </a:rPr>
              <a:t>Do </a:t>
            </a:r>
            <a:r>
              <a:rPr lang="en-US" u="sng"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to breach a worker’s privacy by telling colleagues about their mental illness unless they give you explicit permission to disclose the information. </a:t>
            </a:r>
          </a:p>
          <a:p>
            <a:r>
              <a:rPr lang="en-US" dirty="0">
                <a:latin typeface="Arial" panose="020B0604020202020204" pitchFamily="34" charset="0"/>
                <a:cs typeface="Arial" panose="020B0604020202020204" pitchFamily="34" charset="0"/>
              </a:rPr>
              <a:t> </a:t>
            </a: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There is no legal obligation for an</a:t>
            </a:r>
            <a:r>
              <a:rPr lang="en-US" baseline="0" dirty="0">
                <a:latin typeface="Arial" panose="020B0604020202020204" pitchFamily="34" charset="0"/>
                <a:cs typeface="Arial" panose="020B0604020202020204" pitchFamily="34" charset="0"/>
              </a:rPr>
              <a:t> individual </a:t>
            </a:r>
            <a:r>
              <a:rPr lang="en-US" dirty="0">
                <a:latin typeface="Arial" panose="020B0604020202020204" pitchFamily="34" charset="0"/>
                <a:cs typeface="Arial" panose="020B0604020202020204" pitchFamily="34" charset="0"/>
              </a:rPr>
              <a:t>to disclose information about their condition, except if they are</a:t>
            </a:r>
            <a:r>
              <a:rPr lang="en-US" baseline="0" dirty="0">
                <a:latin typeface="Arial" panose="020B0604020202020204" pitchFamily="34" charset="0"/>
                <a:cs typeface="Arial" panose="020B0604020202020204" pitchFamily="34" charset="0"/>
              </a:rPr>
              <a:t> undertaking certain roles (for example in some cases airline </a:t>
            </a:r>
            <a:r>
              <a:rPr lang="en-US" baseline="0" noProof="0" dirty="0">
                <a:latin typeface="Arial" panose="020B0604020202020204" pitchFamily="34" charset="0"/>
                <a:cs typeface="Arial" panose="020B0604020202020204" pitchFamily="34" charset="0"/>
              </a:rPr>
              <a:t>pilots must declare depression) and this changes by different jurisdictions – so please stay up to date on this – our Manage Helpline can help</a:t>
            </a:r>
            <a:r>
              <a:rPr lang="en-US" noProof="0" dirty="0">
                <a:latin typeface="Arial" panose="020B0604020202020204" pitchFamily="34" charset="0"/>
                <a:cs typeface="Arial" panose="020B0604020202020204" pitchFamily="34" charset="0"/>
              </a:rPr>
              <a:t>.  Many people with mental illness have made a personal decision not to disclose their condition to managers and co-workers. There could be the fear of being discriminated against, being seen in a different light and being treated differently, such as being overlooked for promotions and opportunities to do other work related duties.</a:t>
            </a:r>
          </a:p>
          <a:p>
            <a:r>
              <a:rPr lang="en-US" noProof="0" dirty="0">
                <a:latin typeface="Arial" panose="020B0604020202020204" pitchFamily="34" charset="0"/>
                <a:cs typeface="Arial" panose="020B0604020202020204" pitchFamily="34" charset="0"/>
              </a:rPr>
              <a:t> </a:t>
            </a:r>
          </a:p>
          <a:p>
            <a:pPr marL="174708" indent="-174708">
              <a:buFont typeface="Arial" panose="020B0604020202020204" pitchFamily="34" charset="0"/>
              <a:buChar char="•"/>
            </a:pPr>
            <a:r>
              <a:rPr lang="en-US" noProof="0" dirty="0">
                <a:latin typeface="Arial" panose="020B0604020202020204" pitchFamily="34" charset="0"/>
                <a:cs typeface="Arial" panose="020B0604020202020204" pitchFamily="34" charset="0"/>
              </a:rPr>
              <a:t>There may be exceptions to the privacy obligations managers have, depending on the particular legislation to which you are subject including, outlining privacy and confidentiality policies and practices relating to sensitive information is not only critical for developing and maintaining trust, it is essential when negotiating reasonable adjustments in the </a:t>
            </a:r>
            <a:r>
              <a:rPr lang="en-US" dirty="0">
                <a:latin typeface="Arial" panose="020B0604020202020204" pitchFamily="34" charset="0"/>
                <a:cs typeface="Arial" panose="020B0604020202020204" pitchFamily="34" charset="0"/>
              </a:rPr>
              <a:t>workplace.</a:t>
            </a:r>
          </a:p>
          <a:p>
            <a:endParaRPr lang="en-US" dirty="0"/>
          </a:p>
        </p:txBody>
      </p:sp>
      <p:sp>
        <p:nvSpPr>
          <p:cNvPr id="4" name="Slide Number Placeholder 3"/>
          <p:cNvSpPr>
            <a:spLocks noGrp="1"/>
          </p:cNvSpPr>
          <p:nvPr>
            <p:ph type="sldNum" sz="quarter" idx="10"/>
          </p:nvPr>
        </p:nvSpPr>
        <p:spPr/>
        <p:txBody>
          <a:bodyPr/>
          <a:lstStyle/>
          <a:p>
            <a:fld id="{436492AF-BC2A-4188-B06F-754C36A745CF}" type="slidenum">
              <a:rPr lang="en-US" smtClean="0"/>
              <a:pPr/>
              <a:t>25</a:t>
            </a:fld>
            <a:endParaRPr lang="en-US" dirty="0"/>
          </a:p>
        </p:txBody>
      </p:sp>
    </p:spTree>
    <p:extLst>
      <p:ext uri="{BB962C8B-B14F-4D97-AF65-F5344CB8AC3E}">
        <p14:creationId xmlns:p14="http://schemas.microsoft.com/office/powerpoint/2010/main" val="1937561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You should be no later than 45 mins at this point</a:t>
            </a:r>
          </a:p>
          <a:p>
            <a:endParaRPr lang="en-US" noProof="0" dirty="0"/>
          </a:p>
          <a:p>
            <a:r>
              <a:rPr lang="en-US" noProof="0" dirty="0"/>
              <a:t>If there is time, invite people to put on chat – </a:t>
            </a:r>
            <a:r>
              <a:rPr lang="en-US" i="1" noProof="0" dirty="0"/>
              <a:t>What would you</a:t>
            </a:r>
            <a:r>
              <a:rPr lang="en-US" i="1" baseline="0" noProof="0" dirty="0"/>
              <a:t> do?</a:t>
            </a:r>
            <a:endParaRPr lang="en-US" i="0" baseline="0" noProof="0" dirty="0"/>
          </a:p>
          <a:p>
            <a:endParaRPr lang="en-US" i="0" baseline="0" noProof="0" dirty="0"/>
          </a:p>
          <a:p>
            <a:r>
              <a:rPr lang="en-US" i="0" baseline="0" noProof="0" dirty="0"/>
              <a:t>If time is low – make comments about this case study:</a:t>
            </a:r>
          </a:p>
          <a:p>
            <a:pPr marL="171450" indent="-171450">
              <a:buFontTx/>
              <a:buChar char="-"/>
            </a:pPr>
            <a:r>
              <a:rPr lang="en-US" i="0" baseline="0" noProof="0" dirty="0"/>
              <a:t>The manager has been proactive – great</a:t>
            </a:r>
          </a:p>
          <a:p>
            <a:pPr marL="171450" indent="-171450">
              <a:buFontTx/>
              <a:buChar char="-"/>
            </a:pPr>
            <a:r>
              <a:rPr lang="en-US" i="0" baseline="0" noProof="0" dirty="0"/>
              <a:t>The manager has not gossiped or colluded with two others who have complained about Steve – absolutely</a:t>
            </a:r>
          </a:p>
          <a:p>
            <a:pPr marL="171450" indent="-171450">
              <a:buFontTx/>
              <a:buChar char="-"/>
            </a:pPr>
            <a:r>
              <a:rPr lang="en-US" i="0" baseline="0" noProof="0" dirty="0"/>
              <a:t>The manager has encouraged Steve to talk and has heard some worrying things that might indicate some difficulty – great to get that out into the open</a:t>
            </a:r>
          </a:p>
          <a:p>
            <a:pPr marL="171450" indent="-171450">
              <a:buFontTx/>
              <a:buChar char="-"/>
            </a:pPr>
            <a:r>
              <a:rPr lang="en-US" i="0" baseline="0" noProof="0" dirty="0"/>
              <a:t>The manager now needs to consider how best to help Steve to remain an active and valued member of the team – ideas might include: less demanding workload, more frequent meetings with you, extended deadlines, another one-off project which matches his unique skills, more or less reliance on others in the team for meeting work requirements – all of these will need careful discussion with Steve, possible involvement of HR, and clear documentation of what has been agreed</a:t>
            </a:r>
            <a:endParaRPr lang="en-US" noProof="0" dirty="0"/>
          </a:p>
        </p:txBody>
      </p:sp>
      <p:sp>
        <p:nvSpPr>
          <p:cNvPr id="4" name="Slide Number Placeholder 3"/>
          <p:cNvSpPr>
            <a:spLocks noGrp="1"/>
          </p:cNvSpPr>
          <p:nvPr>
            <p:ph type="sldNum" sz="quarter" idx="10"/>
          </p:nvPr>
        </p:nvSpPr>
        <p:spPr/>
        <p:txBody>
          <a:bodyPr/>
          <a:lstStyle/>
          <a:p>
            <a:fld id="{436492AF-BC2A-4188-B06F-754C36A745CF}" type="slidenum">
              <a:rPr lang="en-US" smtClean="0"/>
              <a:pPr/>
              <a:t>26</a:t>
            </a:fld>
            <a:endParaRPr lang="en-US" dirty="0"/>
          </a:p>
        </p:txBody>
      </p:sp>
    </p:spTree>
    <p:extLst>
      <p:ext uri="{BB962C8B-B14F-4D97-AF65-F5344CB8AC3E}">
        <p14:creationId xmlns:p14="http://schemas.microsoft.com/office/powerpoint/2010/main" val="1241983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noProof="0" dirty="0"/>
              <a:t>Presenter:</a:t>
            </a:r>
            <a:r>
              <a:rPr lang="en-US" b="1" baseline="0" noProof="0" dirty="0"/>
              <a:t> </a:t>
            </a:r>
            <a:r>
              <a:rPr lang="en-US" b="0" baseline="0" noProof="0" dirty="0"/>
              <a:t>please mention that there is a separate presentation on suicide and self harm and that these are very important issues, often associated with mental illness.  If you have concerns about these issues </a:t>
            </a:r>
            <a:r>
              <a:rPr lang="en-US" b="1" i="1" baseline="0" noProof="0" dirty="0"/>
              <a:t>now</a:t>
            </a:r>
            <a:r>
              <a:rPr lang="en-US" b="0" i="0" baseline="0" noProof="0" dirty="0"/>
              <a:t> please use our EAP helpline.  If you have concerns about these issues generally, and would like to join special training, please request it through your HR department or Occupational Health or Mental Wellness Coordinator.</a:t>
            </a:r>
            <a:endParaRPr lang="en-US" b="1" i="1" noProof="0" dirty="0"/>
          </a:p>
          <a:p>
            <a:endParaRPr lang="en-GB" b="1" i="1" noProof="0" dirty="0"/>
          </a:p>
        </p:txBody>
      </p:sp>
      <p:sp>
        <p:nvSpPr>
          <p:cNvPr id="4" name="Slide Number Placeholder 3"/>
          <p:cNvSpPr>
            <a:spLocks noGrp="1"/>
          </p:cNvSpPr>
          <p:nvPr>
            <p:ph type="sldNum" sz="quarter" idx="10"/>
          </p:nvPr>
        </p:nvSpPr>
        <p:spPr/>
        <p:txBody>
          <a:bodyPr/>
          <a:lstStyle/>
          <a:p>
            <a:fld id="{436492AF-BC2A-4188-B06F-754C36A745CF}" type="slidenum">
              <a:rPr lang="en-US" smtClean="0"/>
              <a:pPr/>
              <a:t>27</a:t>
            </a:fld>
            <a:endParaRPr lang="en-US" dirty="0"/>
          </a:p>
        </p:txBody>
      </p:sp>
    </p:spTree>
    <p:extLst>
      <p:ext uri="{BB962C8B-B14F-4D97-AF65-F5344CB8AC3E}">
        <p14:creationId xmlns:p14="http://schemas.microsoft.com/office/powerpoint/2010/main" val="662924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00">
              <a:defRPr/>
            </a:pPr>
            <a:r>
              <a:rPr lang="en-GB" noProof="0" dirty="0">
                <a:latin typeface="Arial" pitchFamily="34" charset="0"/>
                <a:cs typeface="Arial" pitchFamily="34" charset="0"/>
              </a:rPr>
              <a:t>We have spoken about how to give feedback, however it may not always be received the way we intended, thus potentially causing us some anxiety. Most of us will have family support to get us through the difficult times, but we encourage you to use the EAP service as an extra support. We don’t always want to talk to family and friends about what is worrying us, so it is comforting to know that you have a counsellor that you can speak to about whatever is on your mind.</a:t>
            </a:r>
          </a:p>
          <a:p>
            <a:pPr defTabSz="914300">
              <a:defRPr/>
            </a:pPr>
            <a:endParaRPr lang="en-GB" noProof="0" dirty="0">
              <a:latin typeface="Arial" pitchFamily="34" charset="0"/>
              <a:cs typeface="Arial" pitchFamily="34" charset="0"/>
            </a:endParaRPr>
          </a:p>
          <a:p>
            <a:r>
              <a:rPr lang="en-GB" noProof="0" dirty="0">
                <a:latin typeface="Arial" pitchFamily="34" charset="0"/>
                <a:cs typeface="Arial" pitchFamily="34" charset="0"/>
              </a:rPr>
              <a:t>I would like to stress two things:</a:t>
            </a:r>
          </a:p>
          <a:p>
            <a:pPr marL="228918" indent="-228918">
              <a:buAutoNum type="arabicPeriod"/>
            </a:pPr>
            <a:r>
              <a:rPr lang="en-GB" noProof="0" dirty="0">
                <a:latin typeface="Arial" pitchFamily="34" charset="0"/>
                <a:cs typeface="Arial" pitchFamily="34" charset="0"/>
              </a:rPr>
              <a:t>No problem is too small.</a:t>
            </a:r>
          </a:p>
          <a:p>
            <a:pPr marL="228918" indent="-228918" defTabSz="914350">
              <a:buFontTx/>
              <a:buAutoNum type="arabicPeriod"/>
              <a:defRPr/>
            </a:pPr>
            <a:r>
              <a:rPr lang="en-GB" noProof="0" dirty="0">
                <a:latin typeface="Arial" pitchFamily="34" charset="0"/>
                <a:cs typeface="Arial" pitchFamily="34" charset="0"/>
              </a:rPr>
              <a:t>Confidentiality</a:t>
            </a:r>
            <a:r>
              <a:rPr lang="en-GB" baseline="0" noProof="0" dirty="0">
                <a:latin typeface="Arial" pitchFamily="34" charset="0"/>
                <a:cs typeface="Arial" pitchFamily="34" charset="0"/>
              </a:rPr>
              <a:t> is observed </a:t>
            </a:r>
            <a:r>
              <a:rPr lang="en-GB" noProof="0" dirty="0"/>
              <a:t>in accordance with the law.</a:t>
            </a:r>
            <a:endParaRPr lang="en-GB" noProof="0" dirty="0">
              <a:latin typeface="Arial" pitchFamily="34" charset="0"/>
              <a:cs typeface="Arial" pitchFamily="34" charset="0"/>
            </a:endParaRPr>
          </a:p>
          <a:p>
            <a:endParaRPr lang="en-US" dirty="0"/>
          </a:p>
          <a:p>
            <a:r>
              <a:rPr lang="en-US" dirty="0"/>
              <a:t> </a:t>
            </a:r>
          </a:p>
          <a:p>
            <a:endParaRPr lang="en-US" dirty="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3982" indent="-286147" eaLnBrk="0" hangingPunct="0">
              <a:defRPr>
                <a:solidFill>
                  <a:schemeClr val="tx1"/>
                </a:solidFill>
                <a:latin typeface="Arial" charset="0"/>
              </a:defRPr>
            </a:lvl2pPr>
            <a:lvl3pPr marL="1144589" indent="-228918" eaLnBrk="0" hangingPunct="0">
              <a:defRPr>
                <a:solidFill>
                  <a:schemeClr val="tx1"/>
                </a:solidFill>
                <a:latin typeface="Arial" charset="0"/>
              </a:defRPr>
            </a:lvl3pPr>
            <a:lvl4pPr marL="1602422" indent="-228918" eaLnBrk="0" hangingPunct="0">
              <a:defRPr>
                <a:solidFill>
                  <a:schemeClr val="tx1"/>
                </a:solidFill>
                <a:latin typeface="Arial" charset="0"/>
              </a:defRPr>
            </a:lvl4pPr>
            <a:lvl5pPr marL="2060258" indent="-228918" eaLnBrk="0" hangingPunct="0">
              <a:defRPr>
                <a:solidFill>
                  <a:schemeClr val="tx1"/>
                </a:solidFill>
                <a:latin typeface="Arial" charset="0"/>
              </a:defRPr>
            </a:lvl5pPr>
            <a:lvl6pPr marL="2518093" indent="-228918" eaLnBrk="0" fontAlgn="base" hangingPunct="0">
              <a:spcBef>
                <a:spcPct val="0"/>
              </a:spcBef>
              <a:spcAft>
                <a:spcPct val="0"/>
              </a:spcAft>
              <a:defRPr>
                <a:solidFill>
                  <a:schemeClr val="tx1"/>
                </a:solidFill>
                <a:latin typeface="Arial" charset="0"/>
              </a:defRPr>
            </a:lvl6pPr>
            <a:lvl7pPr marL="2975928" indent="-228918" eaLnBrk="0" fontAlgn="base" hangingPunct="0">
              <a:spcBef>
                <a:spcPct val="0"/>
              </a:spcBef>
              <a:spcAft>
                <a:spcPct val="0"/>
              </a:spcAft>
              <a:defRPr>
                <a:solidFill>
                  <a:schemeClr val="tx1"/>
                </a:solidFill>
                <a:latin typeface="Arial" charset="0"/>
              </a:defRPr>
            </a:lvl7pPr>
            <a:lvl8pPr marL="3433765" indent="-228918" eaLnBrk="0" fontAlgn="base" hangingPunct="0">
              <a:spcBef>
                <a:spcPct val="0"/>
              </a:spcBef>
              <a:spcAft>
                <a:spcPct val="0"/>
              </a:spcAft>
              <a:defRPr>
                <a:solidFill>
                  <a:schemeClr val="tx1"/>
                </a:solidFill>
                <a:latin typeface="Arial" charset="0"/>
              </a:defRPr>
            </a:lvl8pPr>
            <a:lvl9pPr marL="3891599" indent="-228918" eaLnBrk="0" fontAlgn="base" hangingPunct="0">
              <a:spcBef>
                <a:spcPct val="0"/>
              </a:spcBef>
              <a:spcAft>
                <a:spcPct val="0"/>
              </a:spcAft>
              <a:defRPr>
                <a:solidFill>
                  <a:schemeClr val="tx1"/>
                </a:solidFill>
                <a:latin typeface="Arial" charset="0"/>
              </a:defRPr>
            </a:lvl9pPr>
          </a:lstStyle>
          <a:p>
            <a:pPr eaLnBrk="1" hangingPunct="1"/>
            <a:fld id="{E478B823-AF5B-43C6-8DCE-111A41DE100B}" type="slidenum">
              <a:rPr lang="en-US" smtClean="0"/>
              <a:pPr eaLnBrk="1" hangingPunct="1"/>
              <a:t>29</a:t>
            </a:fld>
            <a:endParaRPr lang="en-US" dirty="0"/>
          </a:p>
        </p:txBody>
      </p:sp>
    </p:spTree>
    <p:extLst>
      <p:ext uri="{BB962C8B-B14F-4D97-AF65-F5344CB8AC3E}">
        <p14:creationId xmlns:p14="http://schemas.microsoft.com/office/powerpoint/2010/main" val="2517602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noProof="0" dirty="0">
                <a:latin typeface="Arial" pitchFamily="34" charset="0"/>
                <a:cs typeface="Arial" pitchFamily="34" charset="0"/>
              </a:rPr>
              <a:t>Mental illness can result from many factors. However, a genetic predisposition for example will not necessarily lead to a mental illness. These factors listed can contribute but by no means guarantee that a person will develop a mental health issue.</a:t>
            </a:r>
          </a:p>
          <a:p>
            <a:pPr defTabSz="931774">
              <a:defRPr/>
            </a:pPr>
            <a:endParaRPr lang="en-US" noProof="0" dirty="0">
              <a:latin typeface="Arial" pitchFamily="34" charset="0"/>
              <a:cs typeface="Arial" pitchFamily="34" charset="0"/>
            </a:endParaRPr>
          </a:p>
          <a:p>
            <a:pPr defTabSz="931774">
              <a:defRPr/>
            </a:pPr>
            <a:r>
              <a:rPr lang="en-US" noProof="0" dirty="0">
                <a:latin typeface="Arial" pitchFamily="34" charset="0"/>
                <a:cs typeface="Arial" pitchFamily="34" charset="0"/>
              </a:rPr>
              <a:t>[Note to facilitator: If you feel</a:t>
            </a:r>
            <a:r>
              <a:rPr lang="en-US" baseline="0" noProof="0" dirty="0">
                <a:latin typeface="Arial" pitchFamily="34" charset="0"/>
                <a:cs typeface="Arial" pitchFamily="34" charset="0"/>
              </a:rPr>
              <a:t> that there is some stigma in the group about mental illness, you might draw the metaphor of a broken leg – you would not hesitate to help someone get treatment.  And, if it was your broken leg, you wouldn’t feel that it was somehow “your fault” or “deserved”.]</a:t>
            </a:r>
            <a:endParaRPr lang="en-US" noProof="0" dirty="0">
              <a:latin typeface="Arial" pitchFamily="34" charset="0"/>
              <a:cs typeface="Arial" pitchFamily="34" charset="0"/>
            </a:endParaRPr>
          </a:p>
          <a:p>
            <a:endParaRPr lang="en-US" noProof="0" dirty="0"/>
          </a:p>
        </p:txBody>
      </p:sp>
      <p:sp>
        <p:nvSpPr>
          <p:cNvPr id="4" name="Slide Number Placeholder 3"/>
          <p:cNvSpPr>
            <a:spLocks noGrp="1"/>
          </p:cNvSpPr>
          <p:nvPr>
            <p:ph type="sldNum" sz="quarter" idx="10"/>
          </p:nvPr>
        </p:nvSpPr>
        <p:spPr/>
        <p:txBody>
          <a:bodyPr/>
          <a:lstStyle/>
          <a:p>
            <a:fld id="{436492AF-BC2A-4188-B06F-754C36A745CF}" type="slidenum">
              <a:rPr lang="en-US" smtClean="0"/>
              <a:pPr/>
              <a:t>5</a:t>
            </a:fld>
            <a:endParaRPr lang="en-US" dirty="0"/>
          </a:p>
        </p:txBody>
      </p:sp>
    </p:spTree>
    <p:extLst>
      <p:ext uri="{BB962C8B-B14F-4D97-AF65-F5344CB8AC3E}">
        <p14:creationId xmlns:p14="http://schemas.microsoft.com/office/powerpoint/2010/main" val="125699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Statistics</a:t>
            </a:r>
            <a:r>
              <a:rPr lang="en-US" baseline="0" dirty="0"/>
              <a:t> taken from NAMI.org (National Alliance on Mental Illness)  </a:t>
            </a:r>
          </a:p>
          <a:p>
            <a:r>
              <a:rPr lang="en-US" baseline="0" dirty="0"/>
              <a:t>https://www.NAMI.org/learn-More/Mental-Health-By-The-Numbers</a:t>
            </a:r>
          </a:p>
          <a:p>
            <a:endParaRPr lang="en-US" baseline="0" dirty="0"/>
          </a:p>
          <a:p>
            <a:r>
              <a:rPr lang="en-US" baseline="0" dirty="0"/>
              <a:t>National Institute of Mental Health</a:t>
            </a:r>
          </a:p>
          <a:p>
            <a:r>
              <a:rPr lang="en-US" baseline="0" dirty="0"/>
              <a:t>https://nimh.nih.gov/health/statistics</a:t>
            </a:r>
          </a:p>
          <a:p>
            <a:endParaRPr lang="en-US" dirty="0"/>
          </a:p>
        </p:txBody>
      </p:sp>
      <p:sp>
        <p:nvSpPr>
          <p:cNvPr id="4" name="Slide Number Placeholder 3"/>
          <p:cNvSpPr>
            <a:spLocks noGrp="1"/>
          </p:cNvSpPr>
          <p:nvPr>
            <p:ph type="sldNum" sz="quarter" idx="10"/>
          </p:nvPr>
        </p:nvSpPr>
        <p:spPr/>
        <p:txBody>
          <a:bodyPr/>
          <a:lstStyle/>
          <a:p>
            <a:fld id="{71B1AA27-3892-4360-B986-D6B124C223BF}" type="slidenum">
              <a:rPr lang="en-US" smtClean="0"/>
              <a:t>6</a:t>
            </a:fld>
            <a:endParaRPr lang="en-US"/>
          </a:p>
        </p:txBody>
      </p:sp>
    </p:spTree>
    <p:extLst>
      <p:ext uri="{BB962C8B-B14F-4D97-AF65-F5344CB8AC3E}">
        <p14:creationId xmlns:p14="http://schemas.microsoft.com/office/powerpoint/2010/main" val="1369881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will introduce</a:t>
            </a:r>
            <a:r>
              <a:rPr lang="en-US" baseline="0" dirty="0"/>
              <a:t> Depression and Anxiety</a:t>
            </a:r>
            <a:endParaRPr lang="en-US" dirty="0"/>
          </a:p>
        </p:txBody>
      </p:sp>
      <p:sp>
        <p:nvSpPr>
          <p:cNvPr id="4" name="Slide Number Placeholder 3"/>
          <p:cNvSpPr>
            <a:spLocks noGrp="1"/>
          </p:cNvSpPr>
          <p:nvPr>
            <p:ph type="sldNum" sz="quarter" idx="10"/>
          </p:nvPr>
        </p:nvSpPr>
        <p:spPr/>
        <p:txBody>
          <a:bodyPr/>
          <a:lstStyle/>
          <a:p>
            <a:fld id="{436492AF-BC2A-4188-B06F-754C36A745CF}" type="slidenum">
              <a:rPr lang="en-US" smtClean="0"/>
              <a:pPr/>
              <a:t>7</a:t>
            </a:fld>
            <a:endParaRPr lang="en-US" dirty="0"/>
          </a:p>
        </p:txBody>
      </p:sp>
    </p:spTree>
    <p:extLst>
      <p:ext uri="{BB962C8B-B14F-4D97-AF65-F5344CB8AC3E}">
        <p14:creationId xmlns:p14="http://schemas.microsoft.com/office/powerpoint/2010/main" val="1612669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noProof="0" dirty="0">
              <a:latin typeface="Arial" pitchFamily="34" charset="0"/>
              <a:cs typeface="Arial" pitchFamily="34" charset="0"/>
            </a:endParaRPr>
          </a:p>
          <a:p>
            <a:r>
              <a:rPr lang="en-US" noProof="0" dirty="0">
                <a:latin typeface="Arial" pitchFamily="34" charset="0"/>
                <a:cs typeface="Arial" pitchFamily="34" charset="0"/>
              </a:rPr>
              <a:t>Some of the symptoms of anxiety disorders may sometimes be ignored, as they often develop gradually over time. Given that we all experience some anxiety, it can sometimes be hard to know how much is too much. Anxiety might be recognized by three areas: physical, psychological, behavioral  Specific signs include:</a:t>
            </a:r>
          </a:p>
          <a:p>
            <a:endParaRPr lang="en-US" noProof="0" dirty="0">
              <a:latin typeface="Arial" pitchFamily="34" charset="0"/>
              <a:cs typeface="Arial" pitchFamily="34" charset="0"/>
            </a:endParaRPr>
          </a:p>
          <a:p>
            <a:endParaRPr lang="en-US" noProof="0" dirty="0">
              <a:latin typeface="Arial" pitchFamily="34" charset="0"/>
              <a:cs typeface="Arial" pitchFamily="34" charset="0"/>
            </a:endParaRPr>
          </a:p>
          <a:p>
            <a:pPr marL="174708" indent="-174708">
              <a:buFont typeface="Arial" pitchFamily="34" charset="0"/>
              <a:buChar char="•"/>
            </a:pPr>
            <a:r>
              <a:rPr lang="en-US" noProof="0" dirty="0">
                <a:latin typeface="Arial" pitchFamily="34" charset="0"/>
                <a:cs typeface="Arial" pitchFamily="34" charset="0"/>
              </a:rPr>
              <a:t>Increased heart rate.</a:t>
            </a:r>
          </a:p>
          <a:p>
            <a:pPr marL="174708" indent="-174708">
              <a:buFont typeface="Arial" pitchFamily="34" charset="0"/>
              <a:buChar char="•"/>
            </a:pPr>
            <a:r>
              <a:rPr lang="en-US" noProof="0" dirty="0">
                <a:latin typeface="Arial" pitchFamily="34" charset="0"/>
                <a:cs typeface="Arial" pitchFamily="34" charset="0"/>
              </a:rPr>
              <a:t>Sweating.</a:t>
            </a:r>
          </a:p>
          <a:p>
            <a:pPr marL="174708" indent="-174708">
              <a:buFont typeface="Arial" pitchFamily="34" charset="0"/>
              <a:buChar char="•"/>
            </a:pPr>
            <a:r>
              <a:rPr lang="en-US" noProof="0" dirty="0">
                <a:latin typeface="Arial" pitchFamily="34" charset="0"/>
                <a:cs typeface="Arial" pitchFamily="34" charset="0"/>
              </a:rPr>
              <a:t>Feeling apprehensive and tense.</a:t>
            </a:r>
          </a:p>
          <a:p>
            <a:pPr marL="174708" indent="-174708">
              <a:buFont typeface="Arial" pitchFamily="34" charset="0"/>
              <a:buChar char="•"/>
            </a:pPr>
            <a:r>
              <a:rPr lang="en-US" noProof="0" dirty="0">
                <a:latin typeface="Arial" pitchFamily="34" charset="0"/>
                <a:cs typeface="Arial" pitchFamily="34" charset="0"/>
              </a:rPr>
              <a:t>Increased irritability and sensitive to criticism.</a:t>
            </a:r>
          </a:p>
          <a:p>
            <a:pPr marL="174708" indent="-174708">
              <a:buFont typeface="Arial" pitchFamily="34" charset="0"/>
              <a:buChar char="•"/>
            </a:pPr>
            <a:r>
              <a:rPr lang="en-US" noProof="0" dirty="0">
                <a:latin typeface="Arial" pitchFamily="34" charset="0"/>
                <a:cs typeface="Arial" pitchFamily="34" charset="0"/>
              </a:rPr>
              <a:t>Unable to finish work projects.</a:t>
            </a:r>
          </a:p>
          <a:p>
            <a:pPr marL="174708" indent="-174708">
              <a:buFont typeface="Arial" pitchFamily="34" charset="0"/>
              <a:buChar char="•"/>
            </a:pPr>
            <a:r>
              <a:rPr lang="en-US" noProof="0" dirty="0">
                <a:latin typeface="Arial" pitchFamily="34" charset="0"/>
                <a:cs typeface="Arial" pitchFamily="34" charset="0"/>
              </a:rPr>
              <a:t>Difficulty concentrating.</a:t>
            </a:r>
          </a:p>
          <a:p>
            <a:pPr marL="174708" indent="-174708">
              <a:buFont typeface="Arial" pitchFamily="34" charset="0"/>
              <a:buChar char="•"/>
            </a:pPr>
            <a:r>
              <a:rPr lang="en-US" noProof="0" dirty="0">
                <a:latin typeface="Arial" pitchFamily="34" charset="0"/>
                <a:cs typeface="Arial" pitchFamily="34" charset="0"/>
              </a:rPr>
              <a:t>Not being able to sleep.</a:t>
            </a:r>
          </a:p>
          <a:p>
            <a:pPr marL="174708" indent="-174708">
              <a:buFont typeface="Arial" pitchFamily="34" charset="0"/>
              <a:buChar char="•"/>
            </a:pPr>
            <a:r>
              <a:rPr lang="en-US" noProof="0" dirty="0">
                <a:latin typeface="Arial" pitchFamily="34" charset="0"/>
                <a:cs typeface="Arial" pitchFamily="34" charset="0"/>
              </a:rPr>
              <a:t>Increased use of alcohol and drugs.</a:t>
            </a:r>
          </a:p>
          <a:p>
            <a:pPr marL="174708" indent="-174708">
              <a:buFont typeface="Arial" pitchFamily="34" charset="0"/>
              <a:buChar char="•"/>
            </a:pPr>
            <a:endParaRPr lang="en-US" noProof="0" dirty="0">
              <a:latin typeface="Arial" pitchFamily="34" charset="0"/>
              <a:cs typeface="Arial" pitchFamily="34" charset="0"/>
            </a:endParaRPr>
          </a:p>
          <a:p>
            <a:pPr marL="0" indent="0">
              <a:buFont typeface="Arial" pitchFamily="34" charset="0"/>
              <a:buNone/>
            </a:pPr>
            <a:r>
              <a:rPr lang="en-US" noProof="0" dirty="0">
                <a:latin typeface="Arial" pitchFamily="34" charset="0"/>
                <a:cs typeface="Arial" pitchFamily="34" charset="0"/>
              </a:rPr>
              <a:t>Important to emphasize</a:t>
            </a:r>
            <a:r>
              <a:rPr lang="en-US" baseline="0" noProof="0" dirty="0">
                <a:latin typeface="Arial" pitchFamily="34" charset="0"/>
                <a:cs typeface="Arial" pitchFamily="34" charset="0"/>
              </a:rPr>
              <a:t> that YOU are not diagnosing.  These are some of the external signs that you might observe.  The purpose of this slide is to sensitize you to some of the things you might look out for.</a:t>
            </a:r>
            <a:endParaRPr lang="en-US" noProof="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36492AF-BC2A-4188-B06F-754C36A745CF}" type="slidenum">
              <a:rPr lang="en-US" smtClean="0"/>
              <a:pPr/>
              <a:t>8</a:t>
            </a:fld>
            <a:endParaRPr lang="en-US" dirty="0"/>
          </a:p>
        </p:txBody>
      </p:sp>
    </p:spTree>
    <p:extLst>
      <p:ext uri="{BB962C8B-B14F-4D97-AF65-F5344CB8AC3E}">
        <p14:creationId xmlns:p14="http://schemas.microsoft.com/office/powerpoint/2010/main" val="241198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latin typeface="Arial" pitchFamily="34" charset="0"/>
                <a:cs typeface="Arial" pitchFamily="34" charset="0"/>
              </a:rPr>
              <a:t>Depression has a variety of symptoms and will affect everyone in different ways,</a:t>
            </a:r>
            <a:r>
              <a:rPr lang="en-US" baseline="0" noProof="0" dirty="0">
                <a:latin typeface="Arial" pitchFamily="34" charset="0"/>
                <a:cs typeface="Arial" pitchFamily="34" charset="0"/>
              </a:rPr>
              <a:t> </a:t>
            </a:r>
            <a:r>
              <a:rPr lang="en-US" noProof="0" dirty="0">
                <a:latin typeface="Arial" pitchFamily="34" charset="0"/>
                <a:cs typeface="Arial" pitchFamily="34" charset="0"/>
              </a:rPr>
              <a:t>including:</a:t>
            </a:r>
          </a:p>
          <a:p>
            <a:endParaRPr lang="en-US" noProof="0" dirty="0">
              <a:latin typeface="Arial" pitchFamily="34" charset="0"/>
              <a:cs typeface="Arial" pitchFamily="34" charset="0"/>
            </a:endParaRPr>
          </a:p>
          <a:p>
            <a:pPr marL="174708" indent="-174708">
              <a:buFont typeface="Arial" pitchFamily="34" charset="0"/>
              <a:buChar char="•"/>
            </a:pPr>
            <a:r>
              <a:rPr lang="en-US" noProof="0" dirty="0">
                <a:latin typeface="Arial" pitchFamily="34" charset="0"/>
                <a:cs typeface="Arial" pitchFamily="34" charset="0"/>
              </a:rPr>
              <a:t>Fatigue.</a:t>
            </a:r>
          </a:p>
          <a:p>
            <a:pPr marL="174708" indent="-174708">
              <a:buFont typeface="Arial" pitchFamily="34" charset="0"/>
              <a:buChar char="•"/>
            </a:pPr>
            <a:r>
              <a:rPr lang="en-US" noProof="0" dirty="0">
                <a:latin typeface="Arial" pitchFamily="34" charset="0"/>
                <a:cs typeface="Arial" pitchFamily="34" charset="0"/>
              </a:rPr>
              <a:t>Insomnia, and hypersomnia (excessive sleep).</a:t>
            </a:r>
          </a:p>
          <a:p>
            <a:pPr marL="174708" indent="-174708">
              <a:buFont typeface="Arial" pitchFamily="34" charset="0"/>
              <a:buChar char="•"/>
            </a:pPr>
            <a:r>
              <a:rPr lang="en-US" noProof="0" dirty="0">
                <a:latin typeface="Arial" pitchFamily="34" charset="0"/>
                <a:cs typeface="Arial" pitchFamily="34" charset="0"/>
              </a:rPr>
              <a:t>Worthlessness and guilt.</a:t>
            </a:r>
          </a:p>
          <a:p>
            <a:pPr marL="174708" indent="-174708">
              <a:buFont typeface="Arial" pitchFamily="34" charset="0"/>
              <a:buChar char="•"/>
            </a:pPr>
            <a:r>
              <a:rPr lang="en-US" noProof="0" dirty="0">
                <a:latin typeface="Arial" pitchFamily="34" charset="0"/>
                <a:cs typeface="Arial" pitchFamily="34" charset="0"/>
              </a:rPr>
              <a:t>Feeling incredibly sad or tearful.</a:t>
            </a:r>
          </a:p>
          <a:p>
            <a:pPr marL="174708" indent="-174708">
              <a:buFont typeface="Arial" pitchFamily="34" charset="0"/>
              <a:buChar char="•"/>
            </a:pPr>
            <a:r>
              <a:rPr lang="en-US" noProof="0" dirty="0">
                <a:latin typeface="Arial" pitchFamily="34" charset="0"/>
                <a:cs typeface="Arial" pitchFamily="34" charset="0"/>
              </a:rPr>
              <a:t>Loss of interest and motivation.</a:t>
            </a:r>
          </a:p>
          <a:p>
            <a:pPr marL="174708" indent="-174708">
              <a:buFont typeface="Arial" pitchFamily="34" charset="0"/>
              <a:buChar char="•"/>
            </a:pPr>
            <a:r>
              <a:rPr lang="en-US" noProof="0" dirty="0">
                <a:latin typeface="Arial" pitchFamily="34" charset="0"/>
                <a:cs typeface="Arial" pitchFamily="34" charset="0"/>
              </a:rPr>
              <a:t>Loss of pleasure in activities.</a:t>
            </a:r>
          </a:p>
          <a:p>
            <a:pPr marL="174708" indent="-174708">
              <a:buFont typeface="Arial" pitchFamily="34" charset="0"/>
              <a:buChar char="•"/>
            </a:pPr>
            <a:r>
              <a:rPr lang="en-US" noProof="0" dirty="0">
                <a:latin typeface="Arial" pitchFamily="34" charset="0"/>
                <a:cs typeface="Arial" pitchFamily="34" charset="0"/>
              </a:rPr>
              <a:t>Anxiety.</a:t>
            </a:r>
          </a:p>
          <a:p>
            <a:pPr marL="174708" indent="-174708">
              <a:buFont typeface="Arial" pitchFamily="34" charset="0"/>
              <a:buChar char="•"/>
            </a:pPr>
            <a:r>
              <a:rPr lang="en-US" noProof="0" dirty="0">
                <a:latin typeface="Arial" pitchFamily="34" charset="0"/>
                <a:cs typeface="Arial" pitchFamily="34" charset="0"/>
              </a:rPr>
              <a:t>Changes in appetite or weight.</a:t>
            </a:r>
          </a:p>
          <a:p>
            <a:pPr marL="174708" indent="-174708">
              <a:buFont typeface="Arial" pitchFamily="34" charset="0"/>
              <a:buChar char="•"/>
            </a:pPr>
            <a:r>
              <a:rPr lang="en-US" noProof="0" dirty="0">
                <a:latin typeface="Arial" pitchFamily="34" charset="0"/>
                <a:cs typeface="Arial" pitchFamily="34" charset="0"/>
              </a:rPr>
              <a:t>Loss of sexual interest.</a:t>
            </a:r>
          </a:p>
          <a:p>
            <a:pPr marL="174708" indent="-174708">
              <a:buFont typeface="Arial" pitchFamily="34" charset="0"/>
              <a:buChar char="•"/>
            </a:pPr>
            <a:r>
              <a:rPr lang="en-US" noProof="0" dirty="0">
                <a:latin typeface="Arial" pitchFamily="34" charset="0"/>
                <a:cs typeface="Arial" pitchFamily="34" charset="0"/>
              </a:rPr>
              <a:t>Physical aches and pains.</a:t>
            </a:r>
          </a:p>
          <a:p>
            <a:pPr marL="174708" indent="-174708">
              <a:buFont typeface="Arial" pitchFamily="34" charset="0"/>
              <a:buChar char="•"/>
            </a:pPr>
            <a:r>
              <a:rPr lang="en-US" noProof="0" dirty="0">
                <a:latin typeface="Arial" pitchFamily="34" charset="0"/>
                <a:cs typeface="Arial" pitchFamily="34" charset="0"/>
              </a:rPr>
              <a:t>Impaired thinking or concentration.</a:t>
            </a:r>
          </a:p>
          <a:p>
            <a:pPr marL="174708" indent="-174708">
              <a:buFont typeface="Arial" pitchFamily="34" charset="0"/>
              <a:buChar char="•"/>
            </a:pPr>
            <a:r>
              <a:rPr lang="en-US" noProof="0" dirty="0">
                <a:latin typeface="Arial" pitchFamily="34" charset="0"/>
                <a:cs typeface="Arial" pitchFamily="34" charset="0"/>
              </a:rPr>
              <a:t>Recurrent thoughts of suicide.</a:t>
            </a:r>
          </a:p>
          <a:p>
            <a:pPr marL="174708" indent="-174708">
              <a:buFont typeface="Arial" pitchFamily="34" charset="0"/>
              <a:buChar char="•"/>
            </a:pPr>
            <a:endParaRPr lang="en-US" noProof="0"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noProof="0" dirty="0">
                <a:latin typeface="Arial" pitchFamily="34" charset="0"/>
                <a:cs typeface="Arial" pitchFamily="34" charset="0"/>
              </a:rPr>
              <a:t>[Facilitator</a:t>
            </a:r>
            <a:r>
              <a:rPr lang="en-US" b="0" noProof="0" dirty="0">
                <a:latin typeface="Arial" pitchFamily="34" charset="0"/>
                <a:cs typeface="Arial" pitchFamily="34" charset="0"/>
              </a:rPr>
              <a:t> – the same message here is important:</a:t>
            </a:r>
            <a:r>
              <a:rPr lang="en-US" b="0" baseline="0" noProof="0" dirty="0">
                <a:latin typeface="Arial" pitchFamily="34" charset="0"/>
                <a:cs typeface="Arial" pitchFamily="34" charset="0"/>
              </a:rPr>
              <a:t> </a:t>
            </a:r>
            <a:r>
              <a:rPr lang="en-US" noProof="0" dirty="0">
                <a:latin typeface="Arial" pitchFamily="34" charset="0"/>
                <a:cs typeface="Arial" pitchFamily="34" charset="0"/>
              </a:rPr>
              <a:t>emphasize</a:t>
            </a:r>
            <a:r>
              <a:rPr lang="en-US" baseline="0" noProof="0" dirty="0">
                <a:latin typeface="Arial" pitchFamily="34" charset="0"/>
                <a:cs typeface="Arial" pitchFamily="34" charset="0"/>
              </a:rPr>
              <a:t> that YOU are not diagnosing.  These are some of the external signs that you might observe.  The purpose of this slide is to sensitize you to some of the things you might look out for.  You may not even know whether you are seeing anxiety or depression – sometimes it can look the same.  The key question to consider is the CHANGES you notice in someone.  Remember you are not diagnosing – e.g. tiredness might be the result of all manner of things not related to mental health – so important not to jump to conclusions.]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noProof="0"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noProof="0" dirty="0">
                <a:latin typeface="Arial" pitchFamily="34" charset="0"/>
                <a:cs typeface="Arial" pitchFamily="34" charset="0"/>
              </a:rPr>
              <a:t>Whereas when you are mentally well, you know that ups and downs are normal and temporary; when you are mentally unwell it feels like this is state of anxiety or depression is permanent and this can add to the suffering, because you can feel like you will never get back to who you were.</a:t>
            </a:r>
            <a:endParaRPr lang="en-US" noProof="0" dirty="0">
              <a:latin typeface="Arial" pitchFamily="34" charset="0"/>
              <a:cs typeface="Arial" pitchFamily="34" charset="0"/>
            </a:endParaRPr>
          </a:p>
          <a:p>
            <a:pPr marL="0" indent="0">
              <a:buFont typeface="Arial" pitchFamily="34" charset="0"/>
              <a:buNone/>
            </a:pPr>
            <a:endParaRPr lang="en-GB" b="1" noProof="0" dirty="0"/>
          </a:p>
        </p:txBody>
      </p:sp>
      <p:sp>
        <p:nvSpPr>
          <p:cNvPr id="4" name="Slide Number Placeholder 3"/>
          <p:cNvSpPr>
            <a:spLocks noGrp="1"/>
          </p:cNvSpPr>
          <p:nvPr>
            <p:ph type="sldNum" sz="quarter" idx="10"/>
          </p:nvPr>
        </p:nvSpPr>
        <p:spPr/>
        <p:txBody>
          <a:bodyPr/>
          <a:lstStyle/>
          <a:p>
            <a:fld id="{436492AF-BC2A-4188-B06F-754C36A745CF}" type="slidenum">
              <a:rPr lang="en-US" smtClean="0"/>
              <a:pPr/>
              <a:t>9</a:t>
            </a:fld>
            <a:endParaRPr lang="en-US" dirty="0"/>
          </a:p>
        </p:txBody>
      </p:sp>
    </p:spTree>
    <p:extLst>
      <p:ext uri="{BB962C8B-B14F-4D97-AF65-F5344CB8AC3E}">
        <p14:creationId xmlns:p14="http://schemas.microsoft.com/office/powerpoint/2010/main" val="2802301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138" y="4521359"/>
            <a:ext cx="6274615" cy="4443413"/>
          </a:xfrm>
        </p:spPr>
        <p:txBody>
          <a:bodyPr/>
          <a:lstStyle/>
          <a:p>
            <a:pPr eaLnBrk="1" hangingPunct="1"/>
            <a:r>
              <a:rPr lang="en-US" altLang="en-US" noProof="0" dirty="0">
                <a:latin typeface="Arial" charset="0"/>
              </a:rPr>
              <a:t>David Burns, a psychiatrist specializing in depression and anxiety, describes the cycle of depression as follows.  This cycle</a:t>
            </a:r>
            <a:r>
              <a:rPr lang="en-US" altLang="en-US" baseline="0" noProof="0" dirty="0">
                <a:latin typeface="Arial" charset="0"/>
              </a:rPr>
              <a:t> will impact on productivity and performance and influence colleagues’ and managers’ perception of a co worker as not capable. (Source http://feelinggood.com/ accessed 2015).</a:t>
            </a:r>
            <a:endParaRPr lang="en-US" sz="1100" noProof="0" dirty="0">
              <a:solidFill>
                <a:schemeClr val="tx1">
                  <a:lumMod val="50000"/>
                </a:schemeClr>
              </a:solidFill>
              <a:latin typeface="Arial" panose="020B0604020202020204" pitchFamily="34" charset="0"/>
              <a:cs typeface="Arial" panose="020B0604020202020204" pitchFamily="34" charset="0"/>
            </a:endParaRPr>
          </a:p>
          <a:p>
            <a:pPr eaLnBrk="1" hangingPunct="1">
              <a:lnSpc>
                <a:spcPct val="90000"/>
              </a:lnSpc>
              <a:defRPr/>
            </a:pPr>
            <a:endParaRPr lang="en-US" noProof="0" dirty="0">
              <a:solidFill>
                <a:schemeClr val="tx1">
                  <a:lumMod val="50000"/>
                </a:schemeClr>
              </a:solidFill>
              <a:latin typeface="Arial" panose="020B0604020202020204" pitchFamily="34" charset="0"/>
              <a:cs typeface="Arial" panose="020B0604020202020204" pitchFamily="34" charset="0"/>
            </a:endParaRPr>
          </a:p>
          <a:p>
            <a:pPr eaLnBrk="1" hangingPunct="1">
              <a:spcBef>
                <a:spcPct val="0"/>
              </a:spcBef>
              <a:defRPr/>
            </a:pPr>
            <a:r>
              <a:rPr lang="en-US" noProof="0" dirty="0">
                <a:solidFill>
                  <a:schemeClr val="tx1">
                    <a:lumMod val="50000"/>
                  </a:schemeClr>
                </a:solidFill>
                <a:latin typeface="Arial" panose="020B0604020202020204" pitchFamily="34" charset="0"/>
                <a:cs typeface="Arial" panose="020B0604020202020204" pitchFamily="34" charset="0"/>
              </a:rPr>
              <a:t>We are going to turn our attention to identifying possible signs of mental health concerns that we might see in the workplace</a:t>
            </a:r>
            <a:r>
              <a:rPr lang="en-US" baseline="0" noProof="0" dirty="0">
                <a:solidFill>
                  <a:schemeClr val="tx1">
                    <a:lumMod val="50000"/>
                  </a:schemeClr>
                </a:solidFill>
                <a:latin typeface="Arial" panose="020B0604020202020204" pitchFamily="34" charset="0"/>
                <a:cs typeface="Arial" panose="020B0604020202020204" pitchFamily="34" charset="0"/>
              </a:rPr>
              <a:t> and ways you can step in without being intrusive.</a:t>
            </a:r>
            <a:endParaRPr lang="en-US" noProof="0" dirty="0">
              <a:solidFill>
                <a:schemeClr val="tx1">
                  <a:lumMod val="50000"/>
                </a:schemeClr>
              </a:solidFill>
              <a:latin typeface="Arial" panose="020B0604020202020204" pitchFamily="34" charset="0"/>
              <a:cs typeface="Arial" panose="020B0604020202020204" pitchFamily="34" charset="0"/>
            </a:endParaRPr>
          </a:p>
          <a:p>
            <a:pPr eaLnBrk="1" hangingPunct="1">
              <a:spcBef>
                <a:spcPct val="0"/>
              </a:spcBef>
              <a:defRPr/>
            </a:pPr>
            <a:endParaRPr lang="en-GB" dirty="0"/>
          </a:p>
          <a:p>
            <a:pPr eaLnBrk="1" hangingPunct="1"/>
            <a:endParaRPr lang="en-GB" altLang="en-US" dirty="0">
              <a:latin typeface="Arial" charset="0"/>
            </a:endParaRPr>
          </a:p>
          <a:p>
            <a:endParaRPr lang="en-GB" dirty="0"/>
          </a:p>
        </p:txBody>
      </p:sp>
      <p:sp>
        <p:nvSpPr>
          <p:cNvPr id="4" name="Slide Number Placeholder 3"/>
          <p:cNvSpPr>
            <a:spLocks noGrp="1"/>
          </p:cNvSpPr>
          <p:nvPr>
            <p:ph type="sldNum" sz="quarter" idx="10"/>
          </p:nvPr>
        </p:nvSpPr>
        <p:spPr/>
        <p:txBody>
          <a:bodyPr/>
          <a:lstStyle/>
          <a:p>
            <a:fld id="{436492AF-BC2A-4188-B06F-754C36A745CF}" type="slidenum">
              <a:rPr lang="en-US" smtClean="0"/>
              <a:pPr/>
              <a:t>11</a:t>
            </a:fld>
            <a:endParaRPr lang="en-US" dirty="0"/>
          </a:p>
        </p:txBody>
      </p:sp>
    </p:spTree>
    <p:extLst>
      <p:ext uri="{BB962C8B-B14F-4D97-AF65-F5344CB8AC3E}">
        <p14:creationId xmlns:p14="http://schemas.microsoft.com/office/powerpoint/2010/main" val="1790608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Bef>
                <a:spcPct val="0"/>
              </a:spcBef>
              <a:defRPr/>
            </a:pPr>
            <a:r>
              <a:rPr lang="en-US" sz="1100" dirty="0">
                <a:solidFill>
                  <a:schemeClr val="tx1">
                    <a:lumMod val="50000"/>
                  </a:schemeClr>
                </a:solidFill>
                <a:latin typeface="Arial" panose="020B0604020202020204" pitchFamily="34" charset="0"/>
                <a:cs typeface="Arial" panose="020B0604020202020204" pitchFamily="34" charset="0"/>
              </a:rPr>
              <a:t>Employees dealing with a mental illness may experience difficulty, thinking, socializing and functioning at work and in personal life</a:t>
            </a:r>
          </a:p>
          <a:p>
            <a:pPr>
              <a:defRPr/>
            </a:pPr>
            <a:r>
              <a:rPr lang="en-US" sz="1100" dirty="0">
                <a:solidFill>
                  <a:schemeClr val="tx1">
                    <a:lumMod val="50000"/>
                  </a:schemeClr>
                </a:solidFill>
                <a:latin typeface="Arial" panose="020B0604020202020204" pitchFamily="34" charset="0"/>
                <a:cs typeface="Arial" panose="020B0604020202020204" pitchFamily="34" charset="0"/>
              </a:rPr>
              <a:t>Employees often fear disclosing to a colleague, union representative or manager due to concerns about:</a:t>
            </a:r>
          </a:p>
          <a:p>
            <a:pPr>
              <a:lnSpc>
                <a:spcPct val="90000"/>
              </a:lnSpc>
              <a:defRPr/>
            </a:pPr>
            <a:endParaRPr lang="en-US" sz="1100" dirty="0">
              <a:solidFill>
                <a:schemeClr val="tx1">
                  <a:lumMod val="50000"/>
                </a:schemeClr>
              </a:solidFill>
              <a:latin typeface="Arial" panose="020B0604020202020204" pitchFamily="34" charset="0"/>
              <a:cs typeface="Arial" panose="020B0604020202020204" pitchFamily="34" charset="0"/>
            </a:endParaRPr>
          </a:p>
          <a:p>
            <a:pPr>
              <a:lnSpc>
                <a:spcPct val="90000"/>
              </a:lnSpc>
              <a:buFont typeface="Arial" pitchFamily="34" charset="0"/>
              <a:buChar char="•"/>
              <a:defRPr/>
            </a:pPr>
            <a:r>
              <a:rPr lang="en-US" sz="1100" dirty="0">
                <a:solidFill>
                  <a:schemeClr val="tx1">
                    <a:lumMod val="50000"/>
                  </a:schemeClr>
                </a:solidFill>
                <a:latin typeface="Arial" panose="020B0604020202020204" pitchFamily="34" charset="0"/>
                <a:cs typeface="Arial" panose="020B0604020202020204" pitchFamily="34" charset="0"/>
              </a:rPr>
              <a:t>Jeopardizing their success</a:t>
            </a:r>
          </a:p>
          <a:p>
            <a:pPr>
              <a:lnSpc>
                <a:spcPct val="90000"/>
              </a:lnSpc>
              <a:buFont typeface="Arial" pitchFamily="34" charset="0"/>
              <a:buChar char="•"/>
              <a:defRPr/>
            </a:pPr>
            <a:r>
              <a:rPr lang="en-US" sz="1100" dirty="0">
                <a:solidFill>
                  <a:schemeClr val="tx1">
                    <a:lumMod val="50000"/>
                  </a:schemeClr>
                </a:solidFill>
                <a:latin typeface="Arial" panose="020B0604020202020204" pitchFamily="34" charset="0"/>
                <a:cs typeface="Arial" panose="020B0604020202020204" pitchFamily="34" charset="0"/>
              </a:rPr>
              <a:t>Treated differently or fired</a:t>
            </a:r>
          </a:p>
          <a:p>
            <a:pPr>
              <a:lnSpc>
                <a:spcPct val="90000"/>
              </a:lnSpc>
              <a:buFont typeface="Arial" pitchFamily="34" charset="0"/>
              <a:buChar char="•"/>
              <a:defRPr/>
            </a:pPr>
            <a:r>
              <a:rPr lang="en-US" sz="1100" dirty="0">
                <a:solidFill>
                  <a:schemeClr val="tx1">
                    <a:lumMod val="50000"/>
                  </a:schemeClr>
                </a:solidFill>
                <a:latin typeface="Arial" panose="020B0604020202020204" pitchFamily="34" charset="0"/>
                <a:cs typeface="Arial" panose="020B0604020202020204" pitchFamily="34" charset="0"/>
              </a:rPr>
              <a:t> limited career advancement</a:t>
            </a:r>
          </a:p>
          <a:p>
            <a:pPr>
              <a:lnSpc>
                <a:spcPct val="90000"/>
              </a:lnSpc>
              <a:buFont typeface="Arial" pitchFamily="34" charset="0"/>
              <a:buChar char="•"/>
              <a:defRPr/>
            </a:pPr>
            <a:r>
              <a:rPr lang="en-US" sz="1100" dirty="0">
                <a:solidFill>
                  <a:schemeClr val="tx1">
                    <a:lumMod val="50000"/>
                  </a:schemeClr>
                </a:solidFill>
                <a:latin typeface="Arial" panose="020B0604020202020204" pitchFamily="34" charset="0"/>
                <a:cs typeface="Arial" panose="020B0604020202020204" pitchFamily="34" charset="0"/>
              </a:rPr>
              <a:t> Receive lower salary increase</a:t>
            </a:r>
          </a:p>
          <a:p>
            <a:pPr>
              <a:lnSpc>
                <a:spcPct val="90000"/>
              </a:lnSpc>
              <a:buFont typeface="Arial" pitchFamily="34" charset="0"/>
              <a:buChar char="•"/>
              <a:defRPr/>
            </a:pPr>
            <a:r>
              <a:rPr lang="en-US" sz="1100" dirty="0">
                <a:solidFill>
                  <a:schemeClr val="tx1">
                    <a:lumMod val="50000"/>
                  </a:schemeClr>
                </a:solidFill>
                <a:latin typeface="Arial" panose="020B0604020202020204" pitchFamily="34" charset="0"/>
                <a:cs typeface="Arial" panose="020B0604020202020204" pitchFamily="34" charset="0"/>
              </a:rPr>
              <a:t>Being seen as incompetent, inadequate</a:t>
            </a:r>
          </a:p>
          <a:p>
            <a:pPr>
              <a:lnSpc>
                <a:spcPct val="90000"/>
              </a:lnSpc>
              <a:buFont typeface="Arial" pitchFamily="34" charset="0"/>
              <a:buChar char="•"/>
              <a:defRPr/>
            </a:pPr>
            <a:r>
              <a:rPr lang="en-US" sz="1100" dirty="0">
                <a:solidFill>
                  <a:schemeClr val="tx1">
                    <a:lumMod val="50000"/>
                  </a:schemeClr>
                </a:solidFill>
                <a:latin typeface="Arial" panose="020B0604020202020204" pitchFamily="34" charset="0"/>
                <a:cs typeface="Arial" panose="020B0604020202020204" pitchFamily="34" charset="0"/>
              </a:rPr>
              <a:t>Feeling guilt, shame, embarrassed</a:t>
            </a:r>
          </a:p>
          <a:p>
            <a:endParaRPr lang="en-US" dirty="0"/>
          </a:p>
        </p:txBody>
      </p:sp>
      <p:sp>
        <p:nvSpPr>
          <p:cNvPr id="4" name="Slide Number Placeholder 3"/>
          <p:cNvSpPr>
            <a:spLocks noGrp="1"/>
          </p:cNvSpPr>
          <p:nvPr>
            <p:ph type="sldNum" sz="quarter" idx="5"/>
          </p:nvPr>
        </p:nvSpPr>
        <p:spPr/>
        <p:txBody>
          <a:bodyPr/>
          <a:lstStyle/>
          <a:p>
            <a:fld id="{71B1AA27-3892-4360-B986-D6B124C223BF}" type="slidenum">
              <a:rPr lang="en-US" smtClean="0"/>
              <a:t>12</a:t>
            </a:fld>
            <a:endParaRPr lang="en-US"/>
          </a:p>
        </p:txBody>
      </p:sp>
    </p:spTree>
    <p:extLst>
      <p:ext uri="{BB962C8B-B14F-4D97-AF65-F5344CB8AC3E}">
        <p14:creationId xmlns:p14="http://schemas.microsoft.com/office/powerpoint/2010/main" val="2864604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One line</a:t>
            </a:r>
          </a:p>
        </p:txBody>
      </p:sp>
      <p:sp>
        <p:nvSpPr>
          <p:cNvPr id="3" name="Content Placeholder 2"/>
          <p:cNvSpPr>
            <a:spLocks noGrp="1"/>
          </p:cNvSpPr>
          <p:nvPr>
            <p:ph idx="1" hasCustomPrompt="1"/>
          </p:nvPr>
        </p:nvSpPr>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CE3036-9110-45D5-B191-B287EAAC2A1B}" type="datetime1">
              <a:rPr lang="en-US" smtClean="0"/>
              <a:t>4/15/2020</a:t>
            </a:fld>
            <a:endParaRPr lang="en-US"/>
          </a:p>
        </p:txBody>
      </p:sp>
      <p:sp>
        <p:nvSpPr>
          <p:cNvPr id="5" name="Footer Placeholder 4"/>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6" name="Slide Number Placeholder 5"/>
          <p:cNvSpPr>
            <a:spLocks noGrp="1"/>
          </p:cNvSpPr>
          <p:nvPr>
            <p:ph type="sldNum" sz="quarter" idx="12"/>
          </p:nvPr>
        </p:nvSpPr>
        <p:spPr/>
        <p:txBody>
          <a:bodyPr/>
          <a:lstStyle/>
          <a:p>
            <a:fld id="{3310D8EA-3107-4873-B9AB-DD7D3E79053A}" type="slidenum">
              <a:rPr lang="en-US" smtClean="0"/>
              <a:t>‹#›</a:t>
            </a:fld>
            <a:endParaRPr lang="en-US"/>
          </a:p>
        </p:txBody>
      </p:sp>
      <p:sp>
        <p:nvSpPr>
          <p:cNvPr id="8"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316272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3 Column | Type insightful headline in sentence case | One line</a:t>
            </a:r>
          </a:p>
        </p:txBody>
      </p:sp>
      <p:sp>
        <p:nvSpPr>
          <p:cNvPr id="3" name="Date Placeholder 2"/>
          <p:cNvSpPr>
            <a:spLocks noGrp="1"/>
          </p:cNvSpPr>
          <p:nvPr>
            <p:ph type="dt" sz="half" idx="10"/>
          </p:nvPr>
        </p:nvSpPr>
        <p:spPr/>
        <p:txBody>
          <a:bodyPr/>
          <a:lstStyle/>
          <a:p>
            <a:fld id="{5200CF96-6241-4261-B390-D3AD1B6C9222}" type="datetime1">
              <a:rPr lang="en-US" smtClean="0"/>
              <a:t>4/15/2020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dirty="0"/>
              <a:t>Use this space for one line subhead if needed | One line</a:t>
            </a:r>
          </a:p>
        </p:txBody>
      </p:sp>
      <p:sp>
        <p:nvSpPr>
          <p:cNvPr id="8" name="Text Placeholder 7"/>
          <p:cNvSpPr>
            <a:spLocks noGrp="1"/>
          </p:cNvSpPr>
          <p:nvPr>
            <p:ph type="body" sz="quarter" idx="14" hasCustomPrompt="1"/>
          </p:nvPr>
        </p:nvSpPr>
        <p:spPr>
          <a:xfrm>
            <a:off x="371475" y="1371598"/>
            <a:ext cx="2743200" cy="497681"/>
          </a:xfrm>
          <a:solidFill>
            <a:schemeClr val="tx2"/>
          </a:solidFill>
        </p:spPr>
        <p:txBody>
          <a:bodyPr lIns="102870" anchor="ctr"/>
          <a:lstStyle>
            <a:lvl1pPr algn="l">
              <a:lnSpc>
                <a:spcPct val="90000"/>
              </a:lnSpc>
              <a:spcBef>
                <a:spcPts val="0"/>
              </a:spcBef>
              <a:spcAft>
                <a:spcPts val="0"/>
              </a:spcAft>
              <a:defRPr sz="1400">
                <a:solidFill>
                  <a:schemeClr val="bg1"/>
                </a:solidFill>
              </a:defRPr>
            </a:lvl1pPr>
          </a:lstStyle>
          <a:p>
            <a:pPr lvl="0"/>
            <a:r>
              <a:rPr lang="en-US" dirty="0"/>
              <a:t>Header</a:t>
            </a:r>
          </a:p>
        </p:txBody>
      </p:sp>
      <p:sp>
        <p:nvSpPr>
          <p:cNvPr id="27" name="Text Placeholder 7"/>
          <p:cNvSpPr>
            <a:spLocks noGrp="1"/>
          </p:cNvSpPr>
          <p:nvPr>
            <p:ph type="body" sz="quarter" idx="15" hasCustomPrompt="1"/>
          </p:nvPr>
        </p:nvSpPr>
        <p:spPr>
          <a:xfrm>
            <a:off x="3252220" y="1371598"/>
            <a:ext cx="2743200" cy="497681"/>
          </a:xfrm>
          <a:solidFill>
            <a:schemeClr val="accent2"/>
          </a:solidFill>
        </p:spPr>
        <p:txBody>
          <a:bodyPr lIns="102870" anchor="ctr"/>
          <a:lstStyle>
            <a:lvl1pPr>
              <a:lnSpc>
                <a:spcPct val="90000"/>
              </a:lnSpc>
              <a:spcBef>
                <a:spcPts val="0"/>
              </a:spcBef>
              <a:spcAft>
                <a:spcPts val="0"/>
              </a:spcAft>
              <a:defRPr sz="1400">
                <a:solidFill>
                  <a:schemeClr val="bg1"/>
                </a:solidFill>
              </a:defRPr>
            </a:lvl1pPr>
          </a:lstStyle>
          <a:p>
            <a:pPr lvl="0"/>
            <a:r>
              <a:rPr lang="en-US" dirty="0"/>
              <a:t>Header</a:t>
            </a:r>
          </a:p>
        </p:txBody>
      </p:sp>
      <p:sp>
        <p:nvSpPr>
          <p:cNvPr id="28" name="Text Placeholder 7"/>
          <p:cNvSpPr>
            <a:spLocks noGrp="1"/>
          </p:cNvSpPr>
          <p:nvPr>
            <p:ph type="body" sz="quarter" idx="16" hasCustomPrompt="1"/>
          </p:nvPr>
        </p:nvSpPr>
        <p:spPr>
          <a:xfrm>
            <a:off x="6132964" y="1371598"/>
            <a:ext cx="2743200" cy="497681"/>
          </a:xfrm>
          <a:solidFill>
            <a:schemeClr val="accent4"/>
          </a:solidFill>
        </p:spPr>
        <p:txBody>
          <a:bodyPr lIns="102870" anchor="ctr"/>
          <a:lstStyle>
            <a:lvl1pPr>
              <a:lnSpc>
                <a:spcPct val="90000"/>
              </a:lnSpc>
              <a:spcBef>
                <a:spcPts val="0"/>
              </a:spcBef>
              <a:spcAft>
                <a:spcPts val="0"/>
              </a:spcAft>
              <a:defRPr sz="1400">
                <a:solidFill>
                  <a:schemeClr val="bg1"/>
                </a:solidFill>
              </a:defRPr>
            </a:lvl1pPr>
          </a:lstStyle>
          <a:p>
            <a:pPr lvl="0"/>
            <a:r>
              <a:rPr lang="en-US" dirty="0"/>
              <a:t>Header</a:t>
            </a:r>
          </a:p>
        </p:txBody>
      </p:sp>
      <p:sp>
        <p:nvSpPr>
          <p:cNvPr id="31" name="Text Placeholder 7"/>
          <p:cNvSpPr>
            <a:spLocks noGrp="1"/>
          </p:cNvSpPr>
          <p:nvPr>
            <p:ph type="body" sz="quarter" idx="19" hasCustomPrompt="1"/>
          </p:nvPr>
        </p:nvSpPr>
        <p:spPr>
          <a:xfrm>
            <a:off x="371475" y="1869279"/>
            <a:ext cx="274320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2" name="Text Placeholder 7"/>
          <p:cNvSpPr>
            <a:spLocks noGrp="1"/>
          </p:cNvSpPr>
          <p:nvPr>
            <p:ph type="body" sz="quarter" idx="20" hasCustomPrompt="1"/>
          </p:nvPr>
        </p:nvSpPr>
        <p:spPr>
          <a:xfrm>
            <a:off x="3252220" y="1869279"/>
            <a:ext cx="274320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3" name="Text Placeholder 7"/>
          <p:cNvSpPr>
            <a:spLocks noGrp="1"/>
          </p:cNvSpPr>
          <p:nvPr>
            <p:ph type="body" sz="quarter" idx="21" hasCustomPrompt="1"/>
          </p:nvPr>
        </p:nvSpPr>
        <p:spPr>
          <a:xfrm>
            <a:off x="6132964" y="1869279"/>
            <a:ext cx="274320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Tree>
    <p:extLst>
      <p:ext uri="{BB962C8B-B14F-4D97-AF65-F5344CB8AC3E}">
        <p14:creationId xmlns:p14="http://schemas.microsoft.com/office/powerpoint/2010/main" val="6328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2 Column | Type insightful headline in sentence case | One line</a:t>
            </a:r>
          </a:p>
        </p:txBody>
      </p:sp>
      <p:sp>
        <p:nvSpPr>
          <p:cNvPr id="3" name="Date Placeholder 2"/>
          <p:cNvSpPr>
            <a:spLocks noGrp="1"/>
          </p:cNvSpPr>
          <p:nvPr>
            <p:ph type="dt" sz="half" idx="10"/>
          </p:nvPr>
        </p:nvSpPr>
        <p:spPr/>
        <p:txBody>
          <a:bodyPr/>
          <a:lstStyle/>
          <a:p>
            <a:fld id="{9BDE775B-24B6-4B7D-A073-C5F38163A3AB}" type="datetime1">
              <a:rPr lang="en-US" smtClean="0"/>
              <a:t>4/15/2020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dirty="0"/>
              <a:t>Use this space for one line subhead if needed | One line</a:t>
            </a:r>
          </a:p>
        </p:txBody>
      </p:sp>
      <p:sp>
        <p:nvSpPr>
          <p:cNvPr id="8" name="Text Placeholder 7"/>
          <p:cNvSpPr>
            <a:spLocks noGrp="1"/>
          </p:cNvSpPr>
          <p:nvPr>
            <p:ph type="body" sz="quarter" idx="14" hasCustomPrompt="1"/>
          </p:nvPr>
        </p:nvSpPr>
        <p:spPr>
          <a:xfrm>
            <a:off x="371474" y="1371601"/>
            <a:ext cx="4114800" cy="497681"/>
          </a:xfrm>
          <a:solidFill>
            <a:schemeClr val="tx2"/>
          </a:solidFill>
        </p:spPr>
        <p:txBody>
          <a:bodyPr lIns="102870" anchor="ctr"/>
          <a:lstStyle>
            <a:lvl1pPr algn="l">
              <a:lnSpc>
                <a:spcPct val="90000"/>
              </a:lnSpc>
              <a:spcBef>
                <a:spcPts val="0"/>
              </a:spcBef>
              <a:spcAft>
                <a:spcPts val="0"/>
              </a:spcAft>
              <a:defRPr sz="1400">
                <a:solidFill>
                  <a:schemeClr val="bg1"/>
                </a:solidFill>
              </a:defRPr>
            </a:lvl1pPr>
          </a:lstStyle>
          <a:p>
            <a:pPr lvl="0"/>
            <a:r>
              <a:rPr lang="en-US" dirty="0"/>
              <a:t>Header</a:t>
            </a:r>
          </a:p>
        </p:txBody>
      </p:sp>
      <p:sp>
        <p:nvSpPr>
          <p:cNvPr id="28" name="Text Placeholder 7"/>
          <p:cNvSpPr>
            <a:spLocks noGrp="1"/>
          </p:cNvSpPr>
          <p:nvPr>
            <p:ph type="body" sz="quarter" idx="16" hasCustomPrompt="1"/>
          </p:nvPr>
        </p:nvSpPr>
        <p:spPr>
          <a:xfrm>
            <a:off x="4735284" y="1371598"/>
            <a:ext cx="4114800" cy="497681"/>
          </a:xfrm>
          <a:solidFill>
            <a:schemeClr val="accent2"/>
          </a:solidFill>
        </p:spPr>
        <p:txBody>
          <a:bodyPr lIns="102870" anchor="ctr"/>
          <a:lstStyle>
            <a:lvl1pPr>
              <a:lnSpc>
                <a:spcPct val="90000"/>
              </a:lnSpc>
              <a:spcBef>
                <a:spcPts val="0"/>
              </a:spcBef>
              <a:spcAft>
                <a:spcPts val="0"/>
              </a:spcAft>
              <a:defRPr sz="1400">
                <a:solidFill>
                  <a:schemeClr val="bg1"/>
                </a:solidFill>
              </a:defRPr>
            </a:lvl1pPr>
          </a:lstStyle>
          <a:p>
            <a:pPr lvl="0"/>
            <a:r>
              <a:rPr lang="en-US" dirty="0"/>
              <a:t>Header</a:t>
            </a:r>
          </a:p>
        </p:txBody>
      </p:sp>
      <p:sp>
        <p:nvSpPr>
          <p:cNvPr id="31" name="Text Placeholder 7"/>
          <p:cNvSpPr>
            <a:spLocks noGrp="1"/>
          </p:cNvSpPr>
          <p:nvPr>
            <p:ph type="body" sz="quarter" idx="19" hasCustomPrompt="1"/>
          </p:nvPr>
        </p:nvSpPr>
        <p:spPr>
          <a:xfrm>
            <a:off x="371474" y="1869279"/>
            <a:ext cx="411480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3" name="Text Placeholder 7"/>
          <p:cNvSpPr>
            <a:spLocks noGrp="1"/>
          </p:cNvSpPr>
          <p:nvPr>
            <p:ph type="body" sz="quarter" idx="21" hasCustomPrompt="1"/>
          </p:nvPr>
        </p:nvSpPr>
        <p:spPr>
          <a:xfrm>
            <a:off x="4735284" y="1869279"/>
            <a:ext cx="411480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Tree>
    <p:extLst>
      <p:ext uri="{BB962C8B-B14F-4D97-AF65-F5344CB8AC3E}">
        <p14:creationId xmlns:p14="http://schemas.microsoft.com/office/powerpoint/2010/main" val="41518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hoto w/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2 Photo | Type insightful headline in sentence case | One line</a:t>
            </a:r>
          </a:p>
        </p:txBody>
      </p:sp>
      <p:sp>
        <p:nvSpPr>
          <p:cNvPr id="3" name="Date Placeholder 2"/>
          <p:cNvSpPr>
            <a:spLocks noGrp="1"/>
          </p:cNvSpPr>
          <p:nvPr>
            <p:ph type="dt" sz="half" idx="10"/>
          </p:nvPr>
        </p:nvSpPr>
        <p:spPr/>
        <p:txBody>
          <a:bodyPr/>
          <a:lstStyle/>
          <a:p>
            <a:fld id="{882E0969-9B4F-40B4-86A5-AB247D169305}" type="datetime1">
              <a:rPr lang="en-US" smtClean="0"/>
              <a:t>4/15/2020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dirty="0"/>
              <a:t>Use this space for one line subhead if needed | One line</a:t>
            </a:r>
          </a:p>
        </p:txBody>
      </p:sp>
      <p:sp>
        <p:nvSpPr>
          <p:cNvPr id="15" name="Picture Placeholder 8"/>
          <p:cNvSpPr>
            <a:spLocks noGrp="1"/>
          </p:cNvSpPr>
          <p:nvPr>
            <p:ph type="pic" sz="quarter" idx="23"/>
          </p:nvPr>
        </p:nvSpPr>
        <p:spPr>
          <a:xfrm>
            <a:off x="393247" y="1371600"/>
            <a:ext cx="4178753" cy="3057525"/>
          </a:xfrm>
          <a:solidFill>
            <a:schemeClr val="accent3">
              <a:lumMod val="20000"/>
              <a:lumOff val="80000"/>
            </a:schemeClr>
          </a:solidFill>
        </p:spPr>
        <p:txBody>
          <a:bodyPr/>
          <a:lstStyle>
            <a:lvl1pPr>
              <a:defRPr sz="1200">
                <a:solidFill>
                  <a:schemeClr val="tx1"/>
                </a:solidFill>
              </a:defRPr>
            </a:lvl1pPr>
          </a:lstStyle>
          <a:p>
            <a:r>
              <a:rPr lang="en-US"/>
              <a:t>Click icon to add picture</a:t>
            </a:r>
            <a:endParaRPr lang="en-US" dirty="0"/>
          </a:p>
        </p:txBody>
      </p:sp>
      <p:sp>
        <p:nvSpPr>
          <p:cNvPr id="16" name="Text Placeholder 7"/>
          <p:cNvSpPr>
            <a:spLocks noGrp="1"/>
          </p:cNvSpPr>
          <p:nvPr>
            <p:ph type="body" sz="quarter" idx="24" hasCustomPrompt="1"/>
          </p:nvPr>
        </p:nvSpPr>
        <p:spPr>
          <a:xfrm>
            <a:off x="1883228" y="3352800"/>
            <a:ext cx="2688771" cy="1076325"/>
          </a:xfrm>
          <a:solidFill>
            <a:schemeClr val="accent2"/>
          </a:solidFill>
        </p:spPr>
        <p:txBody>
          <a:bodyPr lIns="102870" tIns="102870" anchor="t"/>
          <a:lstStyle>
            <a:lvl1pPr algn="l">
              <a:lnSpc>
                <a:spcPct val="90000"/>
              </a:lnSpc>
              <a:spcBef>
                <a:spcPts val="0"/>
              </a:spcBef>
              <a:spcAft>
                <a:spcPts val="0"/>
              </a:spcAft>
              <a:defRPr sz="1200">
                <a:solidFill>
                  <a:schemeClr val="bg1"/>
                </a:solidFill>
              </a:defRPr>
            </a:lvl1pPr>
          </a:lstStyle>
          <a:p>
            <a:pPr lvl="0"/>
            <a:r>
              <a:rPr lang="en-US" dirty="0"/>
              <a:t>Type caption here | Remove if not needed</a:t>
            </a:r>
          </a:p>
        </p:txBody>
      </p:sp>
      <p:sp>
        <p:nvSpPr>
          <p:cNvPr id="17" name="Picture Placeholder 8"/>
          <p:cNvSpPr>
            <a:spLocks noGrp="1"/>
          </p:cNvSpPr>
          <p:nvPr>
            <p:ph type="pic" sz="quarter" idx="25"/>
          </p:nvPr>
        </p:nvSpPr>
        <p:spPr>
          <a:xfrm>
            <a:off x="4572000" y="1371600"/>
            <a:ext cx="4286250" cy="3057525"/>
          </a:xfrm>
          <a:solidFill>
            <a:schemeClr val="accent3">
              <a:lumMod val="20000"/>
              <a:lumOff val="80000"/>
            </a:schemeClr>
          </a:solidFill>
        </p:spPr>
        <p:txBody>
          <a:bodyPr/>
          <a:lstStyle>
            <a:lvl1pPr>
              <a:defRPr sz="1200">
                <a:solidFill>
                  <a:schemeClr val="tx1"/>
                </a:solidFill>
              </a:defRPr>
            </a:lvl1pPr>
          </a:lstStyle>
          <a:p>
            <a:r>
              <a:rPr lang="en-US"/>
              <a:t>Click icon to add picture</a:t>
            </a:r>
            <a:endParaRPr lang="en-US" dirty="0"/>
          </a:p>
        </p:txBody>
      </p:sp>
      <p:sp>
        <p:nvSpPr>
          <p:cNvPr id="18" name="Text Placeholder 7"/>
          <p:cNvSpPr>
            <a:spLocks noGrp="1"/>
          </p:cNvSpPr>
          <p:nvPr>
            <p:ph type="body" sz="quarter" idx="26" hasCustomPrompt="1"/>
          </p:nvPr>
        </p:nvSpPr>
        <p:spPr>
          <a:xfrm>
            <a:off x="6169914" y="3352800"/>
            <a:ext cx="2688336" cy="1076325"/>
          </a:xfrm>
          <a:solidFill>
            <a:schemeClr val="accent4"/>
          </a:solidFill>
        </p:spPr>
        <p:txBody>
          <a:bodyPr lIns="102870" tIns="102870" anchor="t"/>
          <a:lstStyle>
            <a:lvl1pPr algn="l">
              <a:lnSpc>
                <a:spcPct val="90000"/>
              </a:lnSpc>
              <a:spcBef>
                <a:spcPts val="0"/>
              </a:spcBef>
              <a:spcAft>
                <a:spcPts val="0"/>
              </a:spcAft>
              <a:defRPr sz="1200">
                <a:solidFill>
                  <a:schemeClr val="bg1"/>
                </a:solidFill>
              </a:defRPr>
            </a:lvl1pPr>
          </a:lstStyle>
          <a:p>
            <a:pPr lvl="0"/>
            <a:r>
              <a:rPr lang="en-US" dirty="0"/>
              <a:t>Type caption here | Remove if not needed</a:t>
            </a:r>
          </a:p>
        </p:txBody>
      </p:sp>
      <p:sp>
        <p:nvSpPr>
          <p:cNvPr id="11" name="Rectangle 10">
            <a:extLst>
              <a:ext uri="{FF2B5EF4-FFF2-40B4-BE49-F238E27FC236}">
                <a16:creationId xmlns:a16="http://schemas.microsoft.com/office/drawing/2014/main" xmlns="" id="{BEE817BE-EAFE-488D-818F-3A834185D3B9}"/>
              </a:ext>
            </a:extLst>
          </p:cNvPr>
          <p:cNvSpPr/>
          <p:nvPr userDrawn="1"/>
        </p:nvSpPr>
        <p:spPr bwMode="gray">
          <a:xfrm>
            <a:off x="9194101" y="-4420"/>
            <a:ext cx="1638301" cy="5143500"/>
          </a:xfrm>
          <a:prstGeom prst="rect">
            <a:avLst/>
          </a:prstGeom>
          <a:solidFill>
            <a:schemeClr val="accent3"/>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lstStyle/>
          <a:p>
            <a:pPr algn="l"/>
            <a:r>
              <a:rPr lang="en-US" sz="1100" dirty="0"/>
              <a:t>For Image / Photography options. navigate to https://hub.uhg.com/sites/hub/Optum/Resources/Brand/Documents/Photo%20Library%20Overview_June2017.docx</a:t>
            </a:r>
          </a:p>
        </p:txBody>
      </p:sp>
    </p:spTree>
    <p:extLst>
      <p:ext uri="{BB962C8B-B14F-4D97-AF65-F5344CB8AC3E}">
        <p14:creationId xmlns:p14="http://schemas.microsoft.com/office/powerpoint/2010/main" val="1924394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hoto w/Caption">
    <p:spTree>
      <p:nvGrpSpPr>
        <p:cNvPr id="1" name=""/>
        <p:cNvGrpSpPr/>
        <p:nvPr/>
      </p:nvGrpSpPr>
      <p:grpSpPr>
        <a:xfrm>
          <a:off x="0" y="0"/>
          <a:ext cx="0" cy="0"/>
          <a:chOff x="0" y="0"/>
          <a:chExt cx="0" cy="0"/>
        </a:xfrm>
      </p:grpSpPr>
      <p:sp>
        <p:nvSpPr>
          <p:cNvPr id="9" name="Picture Placeholder 8"/>
          <p:cNvSpPr>
            <a:spLocks noGrp="1"/>
          </p:cNvSpPr>
          <p:nvPr>
            <p:ph type="pic" sz="quarter" idx="22"/>
          </p:nvPr>
        </p:nvSpPr>
        <p:spPr>
          <a:xfrm>
            <a:off x="385763" y="1371600"/>
            <a:ext cx="2832354" cy="3057525"/>
          </a:xfrm>
          <a:solidFill>
            <a:schemeClr val="accent3">
              <a:lumMod val="20000"/>
              <a:lumOff val="80000"/>
            </a:schemeClr>
          </a:solidFill>
        </p:spPr>
        <p:txBody>
          <a:bodyPr/>
          <a:lstStyle>
            <a:lvl1pPr>
              <a:defRPr sz="1200">
                <a:solidFill>
                  <a:schemeClr val="tx1"/>
                </a:solidFill>
              </a:defRPr>
            </a:lvl1pPr>
          </a:lstStyle>
          <a:p>
            <a:r>
              <a:rPr lang="en-US"/>
              <a:t>Click icon to add picture</a:t>
            </a:r>
            <a:endParaRPr lang="en-US" dirty="0"/>
          </a:p>
        </p:txBody>
      </p:sp>
      <p:sp>
        <p:nvSpPr>
          <p:cNvPr id="2" name="Title 1"/>
          <p:cNvSpPr>
            <a:spLocks noGrp="1"/>
          </p:cNvSpPr>
          <p:nvPr>
            <p:ph type="title" hasCustomPrompt="1"/>
          </p:nvPr>
        </p:nvSpPr>
        <p:spPr/>
        <p:txBody>
          <a:bodyPr/>
          <a:lstStyle>
            <a:lvl1pPr>
              <a:defRPr/>
            </a:lvl1pPr>
          </a:lstStyle>
          <a:p>
            <a:r>
              <a:rPr lang="en-US" dirty="0"/>
              <a:t>3 Photo | Type insightful headline in sentence case | One line</a:t>
            </a:r>
          </a:p>
        </p:txBody>
      </p:sp>
      <p:sp>
        <p:nvSpPr>
          <p:cNvPr id="3" name="Date Placeholder 2"/>
          <p:cNvSpPr>
            <a:spLocks noGrp="1"/>
          </p:cNvSpPr>
          <p:nvPr>
            <p:ph type="dt" sz="half" idx="10"/>
          </p:nvPr>
        </p:nvSpPr>
        <p:spPr/>
        <p:txBody>
          <a:bodyPr/>
          <a:lstStyle/>
          <a:p>
            <a:fld id="{C7EE48EB-04EC-459B-B95A-08732F6BD72D}" type="datetime1">
              <a:rPr lang="en-US" smtClean="0"/>
              <a:t>4/15/2020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dirty="0"/>
              <a:t>Use this space for one line subhead if needed | One line</a:t>
            </a:r>
          </a:p>
        </p:txBody>
      </p:sp>
      <p:sp>
        <p:nvSpPr>
          <p:cNvPr id="8" name="Text Placeholder 7"/>
          <p:cNvSpPr>
            <a:spLocks noGrp="1"/>
          </p:cNvSpPr>
          <p:nvPr>
            <p:ph type="body" sz="quarter" idx="14" hasCustomPrompt="1"/>
          </p:nvPr>
        </p:nvSpPr>
        <p:spPr>
          <a:xfrm>
            <a:off x="1653241" y="2905293"/>
            <a:ext cx="1558019" cy="1523832"/>
          </a:xfrm>
          <a:solidFill>
            <a:schemeClr val="tx1"/>
          </a:solidFill>
        </p:spPr>
        <p:txBody>
          <a:bodyPr lIns="102870" tIns="102870" anchor="t"/>
          <a:lstStyle>
            <a:lvl1pPr algn="l">
              <a:lnSpc>
                <a:spcPct val="90000"/>
              </a:lnSpc>
              <a:spcBef>
                <a:spcPts val="0"/>
              </a:spcBef>
              <a:spcAft>
                <a:spcPts val="0"/>
              </a:spcAft>
              <a:defRPr sz="1200">
                <a:solidFill>
                  <a:schemeClr val="bg1"/>
                </a:solidFill>
              </a:defRPr>
            </a:lvl1pPr>
          </a:lstStyle>
          <a:p>
            <a:pPr lvl="0"/>
            <a:r>
              <a:rPr lang="en-US" dirty="0"/>
              <a:t>Type caption here | Remove if not needed</a:t>
            </a:r>
          </a:p>
        </p:txBody>
      </p:sp>
      <p:sp>
        <p:nvSpPr>
          <p:cNvPr id="15" name="Picture Placeholder 8"/>
          <p:cNvSpPr>
            <a:spLocks noGrp="1"/>
          </p:cNvSpPr>
          <p:nvPr>
            <p:ph type="pic" sz="quarter" idx="23"/>
          </p:nvPr>
        </p:nvSpPr>
        <p:spPr>
          <a:xfrm>
            <a:off x="3214799" y="1371600"/>
            <a:ext cx="2832354" cy="3057525"/>
          </a:xfrm>
          <a:solidFill>
            <a:schemeClr val="accent3">
              <a:lumMod val="20000"/>
              <a:lumOff val="80000"/>
            </a:schemeClr>
          </a:solidFill>
        </p:spPr>
        <p:txBody>
          <a:bodyPr/>
          <a:lstStyle>
            <a:lvl1pPr>
              <a:defRPr sz="1200">
                <a:solidFill>
                  <a:schemeClr val="tx1"/>
                </a:solidFill>
              </a:defRPr>
            </a:lvl1pPr>
          </a:lstStyle>
          <a:p>
            <a:r>
              <a:rPr lang="en-US"/>
              <a:t>Click icon to add picture</a:t>
            </a:r>
            <a:endParaRPr lang="en-US" dirty="0"/>
          </a:p>
        </p:txBody>
      </p:sp>
      <p:sp>
        <p:nvSpPr>
          <p:cNvPr id="16" name="Text Placeholder 7"/>
          <p:cNvSpPr>
            <a:spLocks noGrp="1"/>
          </p:cNvSpPr>
          <p:nvPr>
            <p:ph type="body" sz="quarter" idx="24" hasCustomPrompt="1"/>
          </p:nvPr>
        </p:nvSpPr>
        <p:spPr>
          <a:xfrm>
            <a:off x="4489134" y="2905293"/>
            <a:ext cx="1558019" cy="1523832"/>
          </a:xfrm>
          <a:solidFill>
            <a:schemeClr val="accent2"/>
          </a:solidFill>
        </p:spPr>
        <p:txBody>
          <a:bodyPr lIns="102870" tIns="102870" anchor="t"/>
          <a:lstStyle>
            <a:lvl1pPr algn="l">
              <a:lnSpc>
                <a:spcPct val="90000"/>
              </a:lnSpc>
              <a:spcBef>
                <a:spcPts val="0"/>
              </a:spcBef>
              <a:spcAft>
                <a:spcPts val="0"/>
              </a:spcAft>
              <a:defRPr sz="1200">
                <a:solidFill>
                  <a:schemeClr val="bg1"/>
                </a:solidFill>
              </a:defRPr>
            </a:lvl1pPr>
          </a:lstStyle>
          <a:p>
            <a:pPr lvl="0"/>
            <a:r>
              <a:rPr lang="en-US" dirty="0"/>
              <a:t>Type caption here | Remove if not needed</a:t>
            </a:r>
          </a:p>
        </p:txBody>
      </p:sp>
      <p:sp>
        <p:nvSpPr>
          <p:cNvPr id="17" name="Picture Placeholder 8"/>
          <p:cNvSpPr>
            <a:spLocks noGrp="1"/>
          </p:cNvSpPr>
          <p:nvPr>
            <p:ph type="pic" sz="quarter" idx="25"/>
          </p:nvPr>
        </p:nvSpPr>
        <p:spPr>
          <a:xfrm>
            <a:off x="6050554" y="1376531"/>
            <a:ext cx="2832354" cy="3057525"/>
          </a:xfrm>
          <a:solidFill>
            <a:schemeClr val="accent3">
              <a:lumMod val="20000"/>
              <a:lumOff val="80000"/>
            </a:schemeClr>
          </a:solidFill>
        </p:spPr>
        <p:txBody>
          <a:bodyPr/>
          <a:lstStyle>
            <a:lvl1pPr>
              <a:defRPr sz="1200">
                <a:solidFill>
                  <a:schemeClr val="tx1"/>
                </a:solidFill>
              </a:defRPr>
            </a:lvl1pPr>
          </a:lstStyle>
          <a:p>
            <a:r>
              <a:rPr lang="en-US"/>
              <a:t>Click icon to add picture</a:t>
            </a:r>
            <a:endParaRPr lang="en-US" dirty="0"/>
          </a:p>
        </p:txBody>
      </p:sp>
      <p:sp>
        <p:nvSpPr>
          <p:cNvPr id="18" name="Text Placeholder 7"/>
          <p:cNvSpPr>
            <a:spLocks noGrp="1"/>
          </p:cNvSpPr>
          <p:nvPr>
            <p:ph type="body" sz="quarter" idx="26" hasCustomPrompt="1"/>
          </p:nvPr>
        </p:nvSpPr>
        <p:spPr>
          <a:xfrm>
            <a:off x="7324889" y="2905293"/>
            <a:ext cx="1558019" cy="1523832"/>
          </a:xfrm>
          <a:solidFill>
            <a:schemeClr val="accent4"/>
          </a:solidFill>
        </p:spPr>
        <p:txBody>
          <a:bodyPr lIns="102870" tIns="102870" anchor="t"/>
          <a:lstStyle>
            <a:lvl1pPr algn="l">
              <a:lnSpc>
                <a:spcPct val="90000"/>
              </a:lnSpc>
              <a:spcBef>
                <a:spcPts val="0"/>
              </a:spcBef>
              <a:spcAft>
                <a:spcPts val="0"/>
              </a:spcAft>
              <a:defRPr sz="1200">
                <a:solidFill>
                  <a:schemeClr val="bg1"/>
                </a:solidFill>
              </a:defRPr>
            </a:lvl1pPr>
          </a:lstStyle>
          <a:p>
            <a:pPr lvl="0"/>
            <a:r>
              <a:rPr lang="en-US" dirty="0"/>
              <a:t>Type caption here | Remove if not needed</a:t>
            </a:r>
          </a:p>
        </p:txBody>
      </p:sp>
    </p:spTree>
    <p:extLst>
      <p:ext uri="{BB962C8B-B14F-4D97-AF65-F5344CB8AC3E}">
        <p14:creationId xmlns:p14="http://schemas.microsoft.com/office/powerpoint/2010/main" val="3781410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hoto w/Caption">
    <p:spTree>
      <p:nvGrpSpPr>
        <p:cNvPr id="1" name=""/>
        <p:cNvGrpSpPr/>
        <p:nvPr/>
      </p:nvGrpSpPr>
      <p:grpSpPr>
        <a:xfrm>
          <a:off x="0" y="0"/>
          <a:ext cx="0" cy="0"/>
          <a:chOff x="0" y="0"/>
          <a:chExt cx="0" cy="0"/>
        </a:xfrm>
      </p:grpSpPr>
      <p:sp>
        <p:nvSpPr>
          <p:cNvPr id="9" name="Picture Placeholder 8"/>
          <p:cNvSpPr>
            <a:spLocks noGrp="1"/>
          </p:cNvSpPr>
          <p:nvPr>
            <p:ph type="pic" sz="quarter" idx="22"/>
          </p:nvPr>
        </p:nvSpPr>
        <p:spPr>
          <a:xfrm>
            <a:off x="385762" y="1371601"/>
            <a:ext cx="2114550" cy="1937657"/>
          </a:xfrm>
          <a:solidFill>
            <a:schemeClr val="accent3">
              <a:lumMod val="20000"/>
              <a:lumOff val="80000"/>
            </a:schemeClr>
          </a:solidFill>
        </p:spPr>
        <p:txBody>
          <a:bodyPr/>
          <a:lstStyle>
            <a:lvl1pPr>
              <a:defRPr sz="1200">
                <a:solidFill>
                  <a:schemeClr val="tx1"/>
                </a:solidFill>
              </a:defRPr>
            </a:lvl1pPr>
          </a:lstStyle>
          <a:p>
            <a:r>
              <a:rPr lang="en-US"/>
              <a:t>Click icon to add picture</a:t>
            </a:r>
            <a:endParaRPr lang="en-US" dirty="0"/>
          </a:p>
        </p:txBody>
      </p:sp>
      <p:sp>
        <p:nvSpPr>
          <p:cNvPr id="2" name="Title 1"/>
          <p:cNvSpPr>
            <a:spLocks noGrp="1"/>
          </p:cNvSpPr>
          <p:nvPr>
            <p:ph type="title" hasCustomPrompt="1"/>
          </p:nvPr>
        </p:nvSpPr>
        <p:spPr/>
        <p:txBody>
          <a:bodyPr/>
          <a:lstStyle>
            <a:lvl1pPr>
              <a:defRPr/>
            </a:lvl1pPr>
          </a:lstStyle>
          <a:p>
            <a:r>
              <a:rPr lang="en-US" dirty="0"/>
              <a:t>4 Photo | Type insightful headline in sentence case | One line</a:t>
            </a:r>
          </a:p>
        </p:txBody>
      </p:sp>
      <p:sp>
        <p:nvSpPr>
          <p:cNvPr id="3" name="Date Placeholder 2"/>
          <p:cNvSpPr>
            <a:spLocks noGrp="1"/>
          </p:cNvSpPr>
          <p:nvPr>
            <p:ph type="dt" sz="half" idx="10"/>
          </p:nvPr>
        </p:nvSpPr>
        <p:spPr/>
        <p:txBody>
          <a:bodyPr/>
          <a:lstStyle/>
          <a:p>
            <a:fld id="{8A144952-4DAA-4D24-A756-8B9334D1FB7F}" type="datetime1">
              <a:rPr lang="en-US" smtClean="0"/>
              <a:t>4/15/2020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dirty="0"/>
              <a:t>Use this space for one line subhead if needed | One line</a:t>
            </a:r>
          </a:p>
        </p:txBody>
      </p:sp>
      <p:sp>
        <p:nvSpPr>
          <p:cNvPr id="15" name="Picture Placeholder 8"/>
          <p:cNvSpPr>
            <a:spLocks noGrp="1"/>
          </p:cNvSpPr>
          <p:nvPr>
            <p:ph type="pic" sz="quarter" idx="23"/>
          </p:nvPr>
        </p:nvSpPr>
        <p:spPr>
          <a:xfrm>
            <a:off x="2500313" y="1371601"/>
            <a:ext cx="2118122" cy="1937657"/>
          </a:xfrm>
          <a:solidFill>
            <a:schemeClr val="accent3">
              <a:lumMod val="20000"/>
              <a:lumOff val="80000"/>
            </a:schemeClr>
          </a:solidFill>
        </p:spPr>
        <p:txBody>
          <a:bodyPr/>
          <a:lstStyle>
            <a:lvl1pPr>
              <a:defRPr sz="1200">
                <a:solidFill>
                  <a:schemeClr val="tx1"/>
                </a:solidFill>
              </a:defRPr>
            </a:lvl1pPr>
          </a:lstStyle>
          <a:p>
            <a:r>
              <a:rPr lang="en-US"/>
              <a:t>Click icon to add picture</a:t>
            </a:r>
            <a:endParaRPr lang="en-US" dirty="0"/>
          </a:p>
        </p:txBody>
      </p:sp>
      <p:sp>
        <p:nvSpPr>
          <p:cNvPr id="17" name="Picture Placeholder 8"/>
          <p:cNvSpPr>
            <a:spLocks noGrp="1"/>
          </p:cNvSpPr>
          <p:nvPr>
            <p:ph type="pic" sz="quarter" idx="25"/>
          </p:nvPr>
        </p:nvSpPr>
        <p:spPr>
          <a:xfrm>
            <a:off x="4618434" y="1369898"/>
            <a:ext cx="2116336" cy="1937657"/>
          </a:xfrm>
          <a:solidFill>
            <a:schemeClr val="accent3">
              <a:lumMod val="20000"/>
              <a:lumOff val="80000"/>
            </a:schemeClr>
          </a:solidFill>
        </p:spPr>
        <p:txBody>
          <a:bodyPr/>
          <a:lstStyle>
            <a:lvl1pPr>
              <a:defRPr sz="1200">
                <a:solidFill>
                  <a:schemeClr val="tx1"/>
                </a:solidFill>
              </a:defRPr>
            </a:lvl1pPr>
          </a:lstStyle>
          <a:p>
            <a:r>
              <a:rPr lang="en-US"/>
              <a:t>Click icon to add picture</a:t>
            </a:r>
            <a:endParaRPr lang="en-US" dirty="0"/>
          </a:p>
        </p:txBody>
      </p:sp>
      <p:sp>
        <p:nvSpPr>
          <p:cNvPr id="13" name="Picture Placeholder 8"/>
          <p:cNvSpPr>
            <a:spLocks noGrp="1"/>
          </p:cNvSpPr>
          <p:nvPr>
            <p:ph type="pic" sz="quarter" idx="27"/>
          </p:nvPr>
        </p:nvSpPr>
        <p:spPr>
          <a:xfrm>
            <a:off x="6732985" y="1369898"/>
            <a:ext cx="2125266" cy="1937657"/>
          </a:xfrm>
          <a:solidFill>
            <a:schemeClr val="accent3">
              <a:lumMod val="20000"/>
              <a:lumOff val="80000"/>
            </a:schemeClr>
          </a:solidFill>
        </p:spPr>
        <p:txBody>
          <a:bodyPr/>
          <a:lstStyle>
            <a:lvl1pPr>
              <a:defRPr sz="1200">
                <a:solidFill>
                  <a:schemeClr val="tx1"/>
                </a:solidFill>
              </a:defRPr>
            </a:lvl1pPr>
          </a:lstStyle>
          <a:p>
            <a:r>
              <a:rPr lang="en-US"/>
              <a:t>Click icon to add picture</a:t>
            </a:r>
            <a:endParaRPr lang="en-US" dirty="0"/>
          </a:p>
        </p:txBody>
      </p:sp>
      <p:sp>
        <p:nvSpPr>
          <p:cNvPr id="8" name="Text Placeholder 7"/>
          <p:cNvSpPr>
            <a:spLocks noGrp="1"/>
          </p:cNvSpPr>
          <p:nvPr>
            <p:ph type="body" sz="quarter" idx="14" hasCustomPrompt="1"/>
          </p:nvPr>
        </p:nvSpPr>
        <p:spPr>
          <a:xfrm>
            <a:off x="1404257" y="2228850"/>
            <a:ext cx="1096055" cy="1079556"/>
          </a:xfrm>
          <a:solidFill>
            <a:schemeClr val="tx1"/>
          </a:solidFill>
        </p:spPr>
        <p:txBody>
          <a:bodyPr lIns="102870" tIns="102870" anchor="t"/>
          <a:lstStyle>
            <a:lvl1pPr algn="l">
              <a:lnSpc>
                <a:spcPct val="90000"/>
              </a:lnSpc>
              <a:spcBef>
                <a:spcPts val="0"/>
              </a:spcBef>
              <a:spcAft>
                <a:spcPts val="0"/>
              </a:spcAft>
              <a:defRPr sz="1200">
                <a:solidFill>
                  <a:schemeClr val="bg1"/>
                </a:solidFill>
              </a:defRPr>
            </a:lvl1pPr>
          </a:lstStyle>
          <a:p>
            <a:pPr lvl="0"/>
            <a:r>
              <a:rPr lang="en-US" dirty="0"/>
              <a:t>Type caption </a:t>
            </a:r>
            <a:r>
              <a:rPr lang="en-US" dirty="0" err="1"/>
              <a:t>here|Remove</a:t>
            </a:r>
            <a:r>
              <a:rPr lang="en-US" dirty="0"/>
              <a:t> if not needed</a:t>
            </a:r>
          </a:p>
        </p:txBody>
      </p:sp>
      <p:sp>
        <p:nvSpPr>
          <p:cNvPr id="16" name="Text Placeholder 7"/>
          <p:cNvSpPr>
            <a:spLocks noGrp="1"/>
          </p:cNvSpPr>
          <p:nvPr>
            <p:ph type="body" sz="quarter" idx="24" hasCustomPrompt="1"/>
          </p:nvPr>
        </p:nvSpPr>
        <p:spPr>
          <a:xfrm>
            <a:off x="3522379" y="2228850"/>
            <a:ext cx="1096055" cy="1079556"/>
          </a:xfrm>
          <a:solidFill>
            <a:schemeClr val="accent2"/>
          </a:solidFill>
        </p:spPr>
        <p:txBody>
          <a:bodyPr lIns="102870" tIns="102870" anchor="t"/>
          <a:lstStyle>
            <a:lvl1pPr algn="l">
              <a:lnSpc>
                <a:spcPct val="90000"/>
              </a:lnSpc>
              <a:spcBef>
                <a:spcPts val="0"/>
              </a:spcBef>
              <a:spcAft>
                <a:spcPts val="0"/>
              </a:spcAft>
              <a:defRPr sz="1200">
                <a:solidFill>
                  <a:schemeClr val="bg1"/>
                </a:solidFill>
              </a:defRPr>
            </a:lvl1pPr>
          </a:lstStyle>
          <a:p>
            <a:pPr lvl="0"/>
            <a:r>
              <a:rPr lang="en-US" dirty="0"/>
              <a:t>Type caption </a:t>
            </a:r>
            <a:r>
              <a:rPr lang="en-US" dirty="0" err="1"/>
              <a:t>here|Remove</a:t>
            </a:r>
            <a:r>
              <a:rPr lang="en-US" dirty="0"/>
              <a:t> if not needed</a:t>
            </a:r>
          </a:p>
        </p:txBody>
      </p:sp>
      <p:sp>
        <p:nvSpPr>
          <p:cNvPr id="18" name="Text Placeholder 7"/>
          <p:cNvSpPr>
            <a:spLocks noGrp="1"/>
          </p:cNvSpPr>
          <p:nvPr>
            <p:ph type="body" sz="quarter" idx="26" hasCustomPrompt="1"/>
          </p:nvPr>
        </p:nvSpPr>
        <p:spPr>
          <a:xfrm>
            <a:off x="5638714" y="2228850"/>
            <a:ext cx="1096055" cy="1079556"/>
          </a:xfrm>
          <a:solidFill>
            <a:schemeClr val="accent4"/>
          </a:solidFill>
        </p:spPr>
        <p:txBody>
          <a:bodyPr lIns="102870" tIns="102870" anchor="t"/>
          <a:lstStyle>
            <a:lvl1pPr algn="l">
              <a:lnSpc>
                <a:spcPct val="90000"/>
              </a:lnSpc>
              <a:spcBef>
                <a:spcPts val="0"/>
              </a:spcBef>
              <a:spcAft>
                <a:spcPts val="0"/>
              </a:spcAft>
              <a:defRPr sz="1200">
                <a:solidFill>
                  <a:schemeClr val="bg1"/>
                </a:solidFill>
              </a:defRPr>
            </a:lvl1pPr>
          </a:lstStyle>
          <a:p>
            <a:pPr lvl="0"/>
            <a:r>
              <a:rPr lang="en-US" dirty="0"/>
              <a:t>Type caption </a:t>
            </a:r>
            <a:r>
              <a:rPr lang="en-US" dirty="0" err="1"/>
              <a:t>here|Remove</a:t>
            </a:r>
            <a:r>
              <a:rPr lang="en-US" dirty="0"/>
              <a:t> if not needed</a:t>
            </a:r>
          </a:p>
        </p:txBody>
      </p:sp>
      <p:sp>
        <p:nvSpPr>
          <p:cNvPr id="14" name="Text Placeholder 7"/>
          <p:cNvSpPr>
            <a:spLocks noGrp="1"/>
          </p:cNvSpPr>
          <p:nvPr>
            <p:ph type="body" sz="quarter" idx="28" hasCustomPrompt="1"/>
          </p:nvPr>
        </p:nvSpPr>
        <p:spPr>
          <a:xfrm>
            <a:off x="7762195" y="2228850"/>
            <a:ext cx="1096055" cy="1079556"/>
          </a:xfrm>
          <a:solidFill>
            <a:srgbClr val="A22B38"/>
          </a:solidFill>
        </p:spPr>
        <p:txBody>
          <a:bodyPr lIns="102870" tIns="102870" anchor="t"/>
          <a:lstStyle>
            <a:lvl1pPr algn="l">
              <a:lnSpc>
                <a:spcPct val="90000"/>
              </a:lnSpc>
              <a:spcBef>
                <a:spcPts val="0"/>
              </a:spcBef>
              <a:spcAft>
                <a:spcPts val="0"/>
              </a:spcAft>
              <a:defRPr sz="1200">
                <a:solidFill>
                  <a:schemeClr val="bg1"/>
                </a:solidFill>
              </a:defRPr>
            </a:lvl1pPr>
          </a:lstStyle>
          <a:p>
            <a:pPr lvl="0"/>
            <a:r>
              <a:rPr lang="en-US" dirty="0"/>
              <a:t>Type caption </a:t>
            </a:r>
            <a:r>
              <a:rPr lang="en-US" dirty="0" err="1"/>
              <a:t>here|Remove</a:t>
            </a:r>
            <a:r>
              <a:rPr lang="en-US" dirty="0"/>
              <a:t> if not needed</a:t>
            </a:r>
          </a:p>
        </p:txBody>
      </p:sp>
      <p:sp>
        <p:nvSpPr>
          <p:cNvPr id="19" name="Rectangle 18">
            <a:extLst>
              <a:ext uri="{FF2B5EF4-FFF2-40B4-BE49-F238E27FC236}">
                <a16:creationId xmlns:a16="http://schemas.microsoft.com/office/drawing/2014/main" xmlns="" id="{788C153F-3CBA-4181-B037-6B310FABB909}"/>
              </a:ext>
            </a:extLst>
          </p:cNvPr>
          <p:cNvSpPr/>
          <p:nvPr userDrawn="1"/>
        </p:nvSpPr>
        <p:spPr bwMode="gray">
          <a:xfrm>
            <a:off x="9194101" y="-4420"/>
            <a:ext cx="1638301" cy="5143500"/>
          </a:xfrm>
          <a:prstGeom prst="rect">
            <a:avLst/>
          </a:prstGeom>
          <a:solidFill>
            <a:schemeClr val="accent3"/>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lstStyle/>
          <a:p>
            <a:pPr algn="l"/>
            <a:r>
              <a:rPr lang="en-US" sz="1100" dirty="0"/>
              <a:t>For Image / Photography options. navigate to https://hub.uhg.com/sites/hub/Optum/Resources/Brand/Documents/Photo%20Library%20Overview_June2017.docx</a:t>
            </a:r>
          </a:p>
        </p:txBody>
      </p:sp>
    </p:spTree>
    <p:extLst>
      <p:ext uri="{BB962C8B-B14F-4D97-AF65-F5344CB8AC3E}">
        <p14:creationId xmlns:p14="http://schemas.microsoft.com/office/powerpoint/2010/main" val="806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 Photo w/Caption">
    <p:spTree>
      <p:nvGrpSpPr>
        <p:cNvPr id="1" name=""/>
        <p:cNvGrpSpPr/>
        <p:nvPr/>
      </p:nvGrpSpPr>
      <p:grpSpPr>
        <a:xfrm>
          <a:off x="0" y="0"/>
          <a:ext cx="0" cy="0"/>
          <a:chOff x="0" y="0"/>
          <a:chExt cx="0" cy="0"/>
        </a:xfrm>
      </p:grpSpPr>
      <p:sp>
        <p:nvSpPr>
          <p:cNvPr id="9" name="Picture Placeholder 8"/>
          <p:cNvSpPr>
            <a:spLocks noGrp="1"/>
          </p:cNvSpPr>
          <p:nvPr>
            <p:ph type="pic" sz="quarter" idx="22"/>
          </p:nvPr>
        </p:nvSpPr>
        <p:spPr>
          <a:xfrm>
            <a:off x="385762" y="1369897"/>
            <a:ext cx="1680210" cy="1480607"/>
          </a:xfrm>
          <a:solidFill>
            <a:schemeClr val="accent3">
              <a:lumMod val="20000"/>
              <a:lumOff val="80000"/>
            </a:schemeClr>
          </a:solidFill>
        </p:spPr>
        <p:txBody>
          <a:bodyPr/>
          <a:lstStyle>
            <a:lvl1pPr>
              <a:defRPr sz="1200">
                <a:solidFill>
                  <a:schemeClr val="tx1"/>
                </a:solidFill>
              </a:defRPr>
            </a:lvl1pPr>
          </a:lstStyle>
          <a:p>
            <a:r>
              <a:rPr lang="en-US"/>
              <a:t>Click icon to add picture</a:t>
            </a:r>
            <a:endParaRPr lang="en-US" dirty="0"/>
          </a:p>
        </p:txBody>
      </p:sp>
      <p:sp>
        <p:nvSpPr>
          <p:cNvPr id="2" name="Title 1"/>
          <p:cNvSpPr>
            <a:spLocks noGrp="1"/>
          </p:cNvSpPr>
          <p:nvPr>
            <p:ph type="title" hasCustomPrompt="1"/>
          </p:nvPr>
        </p:nvSpPr>
        <p:spPr/>
        <p:txBody>
          <a:bodyPr/>
          <a:lstStyle>
            <a:lvl1pPr>
              <a:defRPr/>
            </a:lvl1pPr>
          </a:lstStyle>
          <a:p>
            <a:r>
              <a:rPr lang="en-US" dirty="0"/>
              <a:t>5 Photo | Type insightful headline in sentence case | One line</a:t>
            </a:r>
          </a:p>
        </p:txBody>
      </p:sp>
      <p:sp>
        <p:nvSpPr>
          <p:cNvPr id="3" name="Date Placeholder 2"/>
          <p:cNvSpPr>
            <a:spLocks noGrp="1"/>
          </p:cNvSpPr>
          <p:nvPr>
            <p:ph type="dt" sz="half" idx="10"/>
          </p:nvPr>
        </p:nvSpPr>
        <p:spPr/>
        <p:txBody>
          <a:bodyPr/>
          <a:lstStyle/>
          <a:p>
            <a:fld id="{942EF639-902A-4F45-90C1-6BBAC07C47BC}" type="datetime1">
              <a:rPr lang="en-US" smtClean="0"/>
              <a:t>4/15/2020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dirty="0"/>
              <a:t>Use this space for one line subhead if needed | One line</a:t>
            </a:r>
          </a:p>
        </p:txBody>
      </p:sp>
      <p:sp>
        <p:nvSpPr>
          <p:cNvPr id="15" name="Picture Placeholder 8"/>
          <p:cNvSpPr>
            <a:spLocks noGrp="1"/>
          </p:cNvSpPr>
          <p:nvPr>
            <p:ph type="pic" sz="quarter" idx="23"/>
          </p:nvPr>
        </p:nvSpPr>
        <p:spPr>
          <a:xfrm>
            <a:off x="2082842" y="1369897"/>
            <a:ext cx="1680210" cy="1480607"/>
          </a:xfrm>
          <a:solidFill>
            <a:schemeClr val="accent3">
              <a:lumMod val="20000"/>
              <a:lumOff val="80000"/>
            </a:schemeClr>
          </a:solidFill>
        </p:spPr>
        <p:txBody>
          <a:bodyPr/>
          <a:lstStyle>
            <a:lvl1pPr>
              <a:defRPr sz="1200">
                <a:solidFill>
                  <a:schemeClr val="tx1"/>
                </a:solidFill>
              </a:defRPr>
            </a:lvl1pPr>
          </a:lstStyle>
          <a:p>
            <a:r>
              <a:rPr lang="en-US"/>
              <a:t>Click icon to add picture</a:t>
            </a:r>
            <a:endParaRPr lang="en-US" dirty="0"/>
          </a:p>
        </p:txBody>
      </p:sp>
      <p:sp>
        <p:nvSpPr>
          <p:cNvPr id="17" name="Picture Placeholder 8"/>
          <p:cNvSpPr>
            <a:spLocks noGrp="1"/>
          </p:cNvSpPr>
          <p:nvPr>
            <p:ph type="pic" sz="quarter" idx="25"/>
          </p:nvPr>
        </p:nvSpPr>
        <p:spPr>
          <a:xfrm>
            <a:off x="3779921" y="1369899"/>
            <a:ext cx="1680210" cy="1480606"/>
          </a:xfrm>
          <a:solidFill>
            <a:schemeClr val="accent3">
              <a:lumMod val="20000"/>
              <a:lumOff val="80000"/>
            </a:schemeClr>
          </a:solidFill>
        </p:spPr>
        <p:txBody>
          <a:bodyPr/>
          <a:lstStyle>
            <a:lvl1pPr>
              <a:defRPr sz="1200">
                <a:solidFill>
                  <a:schemeClr val="tx1"/>
                </a:solidFill>
              </a:defRPr>
            </a:lvl1pPr>
          </a:lstStyle>
          <a:p>
            <a:r>
              <a:rPr lang="en-US"/>
              <a:t>Click icon to add picture</a:t>
            </a:r>
            <a:endParaRPr lang="en-US" dirty="0"/>
          </a:p>
        </p:txBody>
      </p:sp>
      <p:sp>
        <p:nvSpPr>
          <p:cNvPr id="13" name="Picture Placeholder 8"/>
          <p:cNvSpPr>
            <a:spLocks noGrp="1"/>
          </p:cNvSpPr>
          <p:nvPr>
            <p:ph type="pic" sz="quarter" idx="27"/>
          </p:nvPr>
        </p:nvSpPr>
        <p:spPr>
          <a:xfrm>
            <a:off x="5477001" y="1369897"/>
            <a:ext cx="1680210" cy="1480607"/>
          </a:xfrm>
          <a:solidFill>
            <a:schemeClr val="accent3">
              <a:lumMod val="20000"/>
              <a:lumOff val="80000"/>
            </a:schemeClr>
          </a:solidFill>
        </p:spPr>
        <p:txBody>
          <a:bodyPr/>
          <a:lstStyle>
            <a:lvl1pPr>
              <a:defRPr sz="1200">
                <a:solidFill>
                  <a:schemeClr val="tx1"/>
                </a:solidFill>
              </a:defRPr>
            </a:lvl1pPr>
          </a:lstStyle>
          <a:p>
            <a:r>
              <a:rPr lang="en-US"/>
              <a:t>Click icon to add picture</a:t>
            </a:r>
            <a:endParaRPr lang="en-US" dirty="0"/>
          </a:p>
        </p:txBody>
      </p:sp>
      <p:sp>
        <p:nvSpPr>
          <p:cNvPr id="19" name="Picture Placeholder 8"/>
          <p:cNvSpPr>
            <a:spLocks noGrp="1"/>
          </p:cNvSpPr>
          <p:nvPr>
            <p:ph type="pic" sz="quarter" idx="29"/>
          </p:nvPr>
        </p:nvSpPr>
        <p:spPr>
          <a:xfrm>
            <a:off x="7174081" y="1369897"/>
            <a:ext cx="1680210" cy="1480607"/>
          </a:xfrm>
          <a:solidFill>
            <a:schemeClr val="accent3">
              <a:lumMod val="20000"/>
              <a:lumOff val="80000"/>
            </a:schemeClr>
          </a:solidFill>
        </p:spPr>
        <p:txBody>
          <a:bodyPr/>
          <a:lstStyle>
            <a:lvl1pPr>
              <a:defRPr sz="1200">
                <a:solidFill>
                  <a:schemeClr val="tx1"/>
                </a:solidFill>
              </a:defRPr>
            </a:lvl1pPr>
          </a:lstStyle>
          <a:p>
            <a:r>
              <a:rPr lang="en-US"/>
              <a:t>Click icon to add picture</a:t>
            </a:r>
            <a:endParaRPr lang="en-US" dirty="0"/>
          </a:p>
        </p:txBody>
      </p:sp>
      <p:sp>
        <p:nvSpPr>
          <p:cNvPr id="8" name="Text Placeholder 7"/>
          <p:cNvSpPr>
            <a:spLocks noGrp="1"/>
          </p:cNvSpPr>
          <p:nvPr>
            <p:ph type="body" sz="quarter" idx="14" hasCustomPrompt="1"/>
          </p:nvPr>
        </p:nvSpPr>
        <p:spPr>
          <a:xfrm>
            <a:off x="1228452" y="2025592"/>
            <a:ext cx="837520" cy="824912"/>
          </a:xfrm>
          <a:solidFill>
            <a:schemeClr val="tx1"/>
          </a:solidFill>
        </p:spPr>
        <p:txBody>
          <a:bodyPr lIns="102870" tIns="34290" anchor="t"/>
          <a:lstStyle>
            <a:lvl1pPr algn="l">
              <a:lnSpc>
                <a:spcPct val="90000"/>
              </a:lnSpc>
              <a:spcBef>
                <a:spcPts val="0"/>
              </a:spcBef>
              <a:spcAft>
                <a:spcPts val="0"/>
              </a:spcAft>
              <a:defRPr sz="1100">
                <a:solidFill>
                  <a:schemeClr val="bg1"/>
                </a:solidFill>
              </a:defRPr>
            </a:lvl1pPr>
          </a:lstStyle>
          <a:p>
            <a:pPr lvl="0"/>
            <a:r>
              <a:rPr lang="en-US" dirty="0"/>
              <a:t>Type cap-</a:t>
            </a:r>
            <a:r>
              <a:rPr lang="en-US" dirty="0" err="1"/>
              <a:t>tion</a:t>
            </a:r>
            <a:r>
              <a:rPr lang="en-US" dirty="0"/>
              <a:t> here | Remove if not needed</a:t>
            </a:r>
          </a:p>
        </p:txBody>
      </p:sp>
      <p:sp>
        <p:nvSpPr>
          <p:cNvPr id="16" name="Text Placeholder 7"/>
          <p:cNvSpPr>
            <a:spLocks noGrp="1"/>
          </p:cNvSpPr>
          <p:nvPr>
            <p:ph type="body" sz="quarter" idx="24" hasCustomPrompt="1"/>
          </p:nvPr>
        </p:nvSpPr>
        <p:spPr>
          <a:xfrm>
            <a:off x="2925532" y="2025592"/>
            <a:ext cx="837520" cy="824912"/>
          </a:xfrm>
          <a:solidFill>
            <a:schemeClr val="accent2"/>
          </a:solidFill>
        </p:spPr>
        <p:txBody>
          <a:bodyPr lIns="102870" tIns="34290" anchor="t"/>
          <a:lstStyle>
            <a:lvl1pPr algn="l">
              <a:lnSpc>
                <a:spcPct val="90000"/>
              </a:lnSpc>
              <a:spcBef>
                <a:spcPts val="0"/>
              </a:spcBef>
              <a:spcAft>
                <a:spcPts val="0"/>
              </a:spcAft>
              <a:defRPr sz="1100">
                <a:solidFill>
                  <a:schemeClr val="bg1"/>
                </a:solidFill>
              </a:defRPr>
            </a:lvl1pPr>
          </a:lstStyle>
          <a:p>
            <a:pPr lvl="0"/>
            <a:r>
              <a:rPr lang="en-US" dirty="0"/>
              <a:t>Type cap-</a:t>
            </a:r>
            <a:r>
              <a:rPr lang="en-US" dirty="0" err="1"/>
              <a:t>tion</a:t>
            </a:r>
            <a:r>
              <a:rPr lang="en-US" dirty="0"/>
              <a:t> here | Remove if not needed</a:t>
            </a:r>
          </a:p>
        </p:txBody>
      </p:sp>
      <p:sp>
        <p:nvSpPr>
          <p:cNvPr id="18" name="Text Placeholder 7"/>
          <p:cNvSpPr>
            <a:spLocks noGrp="1"/>
          </p:cNvSpPr>
          <p:nvPr>
            <p:ph type="body" sz="quarter" idx="26" hasCustomPrompt="1"/>
          </p:nvPr>
        </p:nvSpPr>
        <p:spPr>
          <a:xfrm>
            <a:off x="4622612" y="2025592"/>
            <a:ext cx="837520" cy="824912"/>
          </a:xfrm>
          <a:solidFill>
            <a:schemeClr val="accent4"/>
          </a:solidFill>
        </p:spPr>
        <p:txBody>
          <a:bodyPr lIns="102870" tIns="34290" anchor="t"/>
          <a:lstStyle>
            <a:lvl1pPr algn="l">
              <a:lnSpc>
                <a:spcPct val="90000"/>
              </a:lnSpc>
              <a:spcBef>
                <a:spcPts val="0"/>
              </a:spcBef>
              <a:spcAft>
                <a:spcPts val="0"/>
              </a:spcAft>
              <a:defRPr sz="1100">
                <a:solidFill>
                  <a:schemeClr val="bg1"/>
                </a:solidFill>
              </a:defRPr>
            </a:lvl1pPr>
          </a:lstStyle>
          <a:p>
            <a:pPr lvl="0"/>
            <a:r>
              <a:rPr lang="en-US" dirty="0"/>
              <a:t>Type cap-</a:t>
            </a:r>
            <a:r>
              <a:rPr lang="en-US" dirty="0" err="1"/>
              <a:t>tion</a:t>
            </a:r>
            <a:r>
              <a:rPr lang="en-US" dirty="0"/>
              <a:t> here | Remove if not needed</a:t>
            </a:r>
          </a:p>
        </p:txBody>
      </p:sp>
      <p:sp>
        <p:nvSpPr>
          <p:cNvPr id="14" name="Text Placeholder 7"/>
          <p:cNvSpPr>
            <a:spLocks noGrp="1"/>
          </p:cNvSpPr>
          <p:nvPr>
            <p:ph type="body" sz="quarter" idx="28" hasCustomPrompt="1"/>
          </p:nvPr>
        </p:nvSpPr>
        <p:spPr>
          <a:xfrm>
            <a:off x="6319692" y="2025592"/>
            <a:ext cx="837520" cy="824912"/>
          </a:xfrm>
          <a:solidFill>
            <a:schemeClr val="accent1"/>
          </a:solidFill>
        </p:spPr>
        <p:txBody>
          <a:bodyPr lIns="102870" tIns="34290" anchor="t"/>
          <a:lstStyle>
            <a:lvl1pPr algn="l">
              <a:lnSpc>
                <a:spcPct val="90000"/>
              </a:lnSpc>
              <a:spcBef>
                <a:spcPts val="0"/>
              </a:spcBef>
              <a:spcAft>
                <a:spcPts val="0"/>
              </a:spcAft>
              <a:defRPr sz="1100">
                <a:solidFill>
                  <a:schemeClr val="bg1"/>
                </a:solidFill>
              </a:defRPr>
            </a:lvl1pPr>
          </a:lstStyle>
          <a:p>
            <a:pPr lvl="0"/>
            <a:r>
              <a:rPr lang="en-US" dirty="0"/>
              <a:t>Type cap-</a:t>
            </a:r>
            <a:r>
              <a:rPr lang="en-US" dirty="0" err="1"/>
              <a:t>tion</a:t>
            </a:r>
            <a:r>
              <a:rPr lang="en-US" dirty="0"/>
              <a:t> here | Remove if not needed</a:t>
            </a:r>
          </a:p>
        </p:txBody>
      </p:sp>
      <p:sp>
        <p:nvSpPr>
          <p:cNvPr id="20" name="Text Placeholder 7"/>
          <p:cNvSpPr>
            <a:spLocks noGrp="1"/>
          </p:cNvSpPr>
          <p:nvPr>
            <p:ph type="body" sz="quarter" idx="30" hasCustomPrompt="1"/>
          </p:nvPr>
        </p:nvSpPr>
        <p:spPr>
          <a:xfrm>
            <a:off x="7996578" y="2025592"/>
            <a:ext cx="837520" cy="824912"/>
          </a:xfrm>
          <a:solidFill>
            <a:srgbClr val="A22B38"/>
          </a:solidFill>
        </p:spPr>
        <p:txBody>
          <a:bodyPr lIns="102870" tIns="34290" anchor="t"/>
          <a:lstStyle>
            <a:lvl1pPr algn="l">
              <a:lnSpc>
                <a:spcPct val="90000"/>
              </a:lnSpc>
              <a:spcBef>
                <a:spcPts val="0"/>
              </a:spcBef>
              <a:spcAft>
                <a:spcPts val="0"/>
              </a:spcAft>
              <a:defRPr sz="1100">
                <a:solidFill>
                  <a:schemeClr val="bg1"/>
                </a:solidFill>
              </a:defRPr>
            </a:lvl1pPr>
          </a:lstStyle>
          <a:p>
            <a:pPr lvl="0"/>
            <a:r>
              <a:rPr lang="en-US" dirty="0"/>
              <a:t>Type cap-</a:t>
            </a:r>
            <a:r>
              <a:rPr lang="en-US" dirty="0" err="1"/>
              <a:t>tion</a:t>
            </a:r>
            <a:r>
              <a:rPr lang="en-US" dirty="0"/>
              <a:t> here | Remove if not needed</a:t>
            </a:r>
          </a:p>
        </p:txBody>
      </p:sp>
      <p:sp>
        <p:nvSpPr>
          <p:cNvPr id="21" name="Rectangle 20">
            <a:extLst>
              <a:ext uri="{FF2B5EF4-FFF2-40B4-BE49-F238E27FC236}">
                <a16:creationId xmlns:a16="http://schemas.microsoft.com/office/drawing/2014/main" xmlns="" id="{1F65E925-2FCB-43EF-8928-862B5DDB1D8D}"/>
              </a:ext>
            </a:extLst>
          </p:cNvPr>
          <p:cNvSpPr/>
          <p:nvPr userDrawn="1"/>
        </p:nvSpPr>
        <p:spPr bwMode="gray">
          <a:xfrm>
            <a:off x="9194101" y="-4420"/>
            <a:ext cx="1638301" cy="5143500"/>
          </a:xfrm>
          <a:prstGeom prst="rect">
            <a:avLst/>
          </a:prstGeom>
          <a:solidFill>
            <a:schemeClr val="accent3"/>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lstStyle/>
          <a:p>
            <a:pPr algn="l"/>
            <a:r>
              <a:rPr lang="en-US" sz="1100" dirty="0"/>
              <a:t>For Image / Photography options. navigate to https://hub.uhg.com/sites/hub/Optum/Resources/Brand/Documents/Photo%20Library%20Overview_June2017.docx</a:t>
            </a:r>
          </a:p>
        </p:txBody>
      </p:sp>
    </p:spTree>
    <p:extLst>
      <p:ext uri="{BB962C8B-B14F-4D97-AF65-F5344CB8AC3E}">
        <p14:creationId xmlns:p14="http://schemas.microsoft.com/office/powerpoint/2010/main" val="103911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 Column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5 Column icon | Type insightful headline in sentence case | 1 line</a:t>
            </a:r>
          </a:p>
        </p:txBody>
      </p:sp>
      <p:sp>
        <p:nvSpPr>
          <p:cNvPr id="3" name="Date Placeholder 2"/>
          <p:cNvSpPr>
            <a:spLocks noGrp="1"/>
          </p:cNvSpPr>
          <p:nvPr>
            <p:ph type="dt" sz="half" idx="10"/>
          </p:nvPr>
        </p:nvSpPr>
        <p:spPr/>
        <p:txBody>
          <a:bodyPr/>
          <a:lstStyle/>
          <a:p>
            <a:fld id="{4439A622-9143-44ED-93C8-A171CF507D95}" type="datetime1">
              <a:rPr lang="en-US" smtClean="0"/>
              <a:t>4/15/2020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dirty="0"/>
              <a:t>Use this space for one line subhead if needed | One line</a:t>
            </a:r>
          </a:p>
        </p:txBody>
      </p:sp>
      <p:sp>
        <p:nvSpPr>
          <p:cNvPr id="8" name="Text Placeholder 7"/>
          <p:cNvSpPr>
            <a:spLocks noGrp="1"/>
          </p:cNvSpPr>
          <p:nvPr>
            <p:ph type="body" sz="quarter" idx="14" hasCustomPrompt="1"/>
          </p:nvPr>
        </p:nvSpPr>
        <p:spPr>
          <a:xfrm>
            <a:off x="371475" y="1371598"/>
            <a:ext cx="1645920" cy="1477737"/>
          </a:xfrm>
          <a:solidFill>
            <a:schemeClr val="tx2"/>
          </a:solidFill>
        </p:spPr>
        <p:txBody>
          <a:bodyPr lIns="102870" anchor="ctr"/>
          <a:lstStyle>
            <a:lvl1pPr algn="ctr">
              <a:lnSpc>
                <a:spcPct val="90000"/>
              </a:lnSpc>
              <a:spcBef>
                <a:spcPts val="0"/>
              </a:spcBef>
              <a:spcAft>
                <a:spcPts val="0"/>
              </a:spcAft>
              <a:defRPr sz="900">
                <a:solidFill>
                  <a:schemeClr val="tx1">
                    <a:lumMod val="20000"/>
                    <a:lumOff val="80000"/>
                  </a:schemeClr>
                </a:solidFill>
              </a:defRPr>
            </a:lvl1pPr>
          </a:lstStyle>
          <a:p>
            <a:pPr lvl="0"/>
            <a:r>
              <a:rPr lang="en-US" dirty="0"/>
              <a:t>[Place icon here. To  remove text, place cursor then hit space bar.]</a:t>
            </a:r>
          </a:p>
        </p:txBody>
      </p:sp>
      <p:sp>
        <p:nvSpPr>
          <p:cNvPr id="27" name="Text Placeholder 7"/>
          <p:cNvSpPr>
            <a:spLocks noGrp="1"/>
          </p:cNvSpPr>
          <p:nvPr>
            <p:ph type="body" sz="quarter" idx="15" hasCustomPrompt="1"/>
          </p:nvPr>
        </p:nvSpPr>
        <p:spPr>
          <a:xfrm>
            <a:off x="2085635" y="1371599"/>
            <a:ext cx="1645920" cy="1477737"/>
          </a:xfrm>
          <a:solidFill>
            <a:schemeClr val="accent2"/>
          </a:solidFill>
        </p:spPr>
        <p:txBody>
          <a:bodyPr lIns="102870" anchor="ctr"/>
          <a:lstStyle>
            <a:lvl1pPr algn="ctr">
              <a:lnSpc>
                <a:spcPct val="90000"/>
              </a:lnSpc>
              <a:spcBef>
                <a:spcPts val="0"/>
              </a:spcBef>
              <a:spcAft>
                <a:spcPts val="0"/>
              </a:spcAft>
              <a:defRPr sz="900">
                <a:solidFill>
                  <a:schemeClr val="tx1">
                    <a:lumMod val="20000"/>
                    <a:lumOff val="80000"/>
                  </a:schemeClr>
                </a:solidFill>
              </a:defRPr>
            </a:lvl1pPr>
          </a:lstStyle>
          <a:p>
            <a:pPr lvl="0"/>
            <a:r>
              <a:rPr lang="en-US" dirty="0"/>
              <a:t>[Place icon here. To  remove text, place cursor then hit space bar.]</a:t>
            </a:r>
          </a:p>
        </p:txBody>
      </p:sp>
      <p:sp>
        <p:nvSpPr>
          <p:cNvPr id="28" name="Text Placeholder 7"/>
          <p:cNvSpPr>
            <a:spLocks noGrp="1"/>
          </p:cNvSpPr>
          <p:nvPr>
            <p:ph type="body" sz="quarter" idx="16" hasCustomPrompt="1"/>
          </p:nvPr>
        </p:nvSpPr>
        <p:spPr>
          <a:xfrm>
            <a:off x="3799796" y="1371599"/>
            <a:ext cx="1645920" cy="1477737"/>
          </a:xfrm>
          <a:solidFill>
            <a:schemeClr val="accent4"/>
          </a:solidFill>
        </p:spPr>
        <p:txBody>
          <a:bodyPr lIns="102870" anchor="ctr"/>
          <a:lstStyle>
            <a:lvl1pPr algn="ctr">
              <a:lnSpc>
                <a:spcPct val="90000"/>
              </a:lnSpc>
              <a:spcBef>
                <a:spcPts val="0"/>
              </a:spcBef>
              <a:spcAft>
                <a:spcPts val="0"/>
              </a:spcAft>
              <a:defRPr sz="900">
                <a:solidFill>
                  <a:schemeClr val="tx1">
                    <a:lumMod val="20000"/>
                    <a:lumOff val="80000"/>
                  </a:schemeClr>
                </a:solidFill>
              </a:defRPr>
            </a:lvl1pPr>
          </a:lstStyle>
          <a:p>
            <a:pPr lvl="0"/>
            <a:r>
              <a:rPr lang="en-US" dirty="0"/>
              <a:t>[Place icon here. To  remove text, place cursor then hit space bar.]</a:t>
            </a:r>
          </a:p>
        </p:txBody>
      </p:sp>
      <p:sp>
        <p:nvSpPr>
          <p:cNvPr id="29" name="Text Placeholder 7"/>
          <p:cNvSpPr>
            <a:spLocks noGrp="1"/>
          </p:cNvSpPr>
          <p:nvPr>
            <p:ph type="body" sz="quarter" idx="17" hasCustomPrompt="1"/>
          </p:nvPr>
        </p:nvSpPr>
        <p:spPr>
          <a:xfrm>
            <a:off x="5513956" y="1371599"/>
            <a:ext cx="1645920" cy="1477737"/>
          </a:xfrm>
          <a:solidFill>
            <a:schemeClr val="accent1"/>
          </a:solidFill>
        </p:spPr>
        <p:txBody>
          <a:bodyPr lIns="102870" anchor="ctr"/>
          <a:lstStyle>
            <a:lvl1pPr algn="ctr">
              <a:lnSpc>
                <a:spcPct val="90000"/>
              </a:lnSpc>
              <a:spcBef>
                <a:spcPts val="0"/>
              </a:spcBef>
              <a:spcAft>
                <a:spcPts val="0"/>
              </a:spcAft>
              <a:defRPr sz="900">
                <a:solidFill>
                  <a:schemeClr val="tx1">
                    <a:lumMod val="20000"/>
                    <a:lumOff val="80000"/>
                  </a:schemeClr>
                </a:solidFill>
              </a:defRPr>
            </a:lvl1pPr>
          </a:lstStyle>
          <a:p>
            <a:pPr lvl="0"/>
            <a:r>
              <a:rPr lang="en-US" dirty="0"/>
              <a:t>[Place icon here. To  remove text, place cursor then hit space bar.]</a:t>
            </a:r>
          </a:p>
        </p:txBody>
      </p:sp>
      <p:sp>
        <p:nvSpPr>
          <p:cNvPr id="30" name="Text Placeholder 7"/>
          <p:cNvSpPr>
            <a:spLocks noGrp="1"/>
          </p:cNvSpPr>
          <p:nvPr>
            <p:ph type="body" sz="quarter" idx="18" hasCustomPrompt="1"/>
          </p:nvPr>
        </p:nvSpPr>
        <p:spPr>
          <a:xfrm>
            <a:off x="7228115" y="1371599"/>
            <a:ext cx="1645920" cy="1477737"/>
          </a:xfrm>
          <a:solidFill>
            <a:srgbClr val="A22B38"/>
          </a:solidFill>
        </p:spPr>
        <p:txBody>
          <a:bodyPr lIns="102870" anchor="ctr"/>
          <a:lstStyle>
            <a:lvl1pPr algn="ctr">
              <a:lnSpc>
                <a:spcPct val="90000"/>
              </a:lnSpc>
              <a:spcBef>
                <a:spcPts val="0"/>
              </a:spcBef>
              <a:spcAft>
                <a:spcPts val="0"/>
              </a:spcAft>
              <a:defRPr sz="900">
                <a:solidFill>
                  <a:schemeClr val="tx1">
                    <a:lumMod val="20000"/>
                    <a:lumOff val="80000"/>
                  </a:schemeClr>
                </a:solidFill>
              </a:defRPr>
            </a:lvl1pPr>
          </a:lstStyle>
          <a:p>
            <a:pPr lvl="0"/>
            <a:r>
              <a:rPr lang="en-US" dirty="0"/>
              <a:t>[Place icon here. To  remove text, place cursor then hit space bar.]</a:t>
            </a:r>
          </a:p>
        </p:txBody>
      </p:sp>
      <p:sp>
        <p:nvSpPr>
          <p:cNvPr id="31" name="Text Placeholder 7"/>
          <p:cNvSpPr>
            <a:spLocks noGrp="1"/>
          </p:cNvSpPr>
          <p:nvPr>
            <p:ph type="body" sz="quarter" idx="19" hasCustomPrompt="1"/>
          </p:nvPr>
        </p:nvSpPr>
        <p:spPr>
          <a:xfrm>
            <a:off x="371475" y="2849335"/>
            <a:ext cx="1645920" cy="1579790"/>
          </a:xfrm>
          <a:solidFill>
            <a:schemeClr val="accent3">
              <a:lumMod val="20000"/>
              <a:lumOff val="80000"/>
            </a:schemeClr>
          </a:solidFill>
        </p:spPr>
        <p:txBody>
          <a:bodyPr lIns="102870" tIns="102870" anchor="t"/>
          <a:lstStyle>
            <a:lvl1pPr marL="0" indent="0" algn="l">
              <a:lnSpc>
                <a:spcPct val="90000"/>
              </a:lnSpc>
              <a:spcBef>
                <a:spcPts val="0"/>
              </a:spcBef>
              <a:spcAft>
                <a:spcPts val="900"/>
              </a:spcAft>
              <a:buFont typeface="Arial" panose="020B0604020202020204" pitchFamily="34" charset="0"/>
              <a:buNone/>
              <a:defRPr sz="1400">
                <a:solidFill>
                  <a:schemeClr val="tx1"/>
                </a:solidFill>
              </a:defRPr>
            </a:lvl1pPr>
            <a:lvl2pPr>
              <a:defRPr sz="1200"/>
            </a:lvl2pPr>
          </a:lstStyle>
          <a:p>
            <a:pPr lvl="0"/>
            <a:r>
              <a:rPr lang="en-US" dirty="0"/>
              <a:t>Header</a:t>
            </a:r>
          </a:p>
          <a:p>
            <a:pPr lvl="1"/>
            <a:r>
              <a:rPr lang="en-US" dirty="0"/>
              <a:t>Text – add bullet if needed</a:t>
            </a:r>
          </a:p>
        </p:txBody>
      </p:sp>
      <p:sp>
        <p:nvSpPr>
          <p:cNvPr id="17" name="Text Placeholder 7"/>
          <p:cNvSpPr>
            <a:spLocks noGrp="1"/>
          </p:cNvSpPr>
          <p:nvPr>
            <p:ph type="body" sz="quarter" idx="20" hasCustomPrompt="1"/>
          </p:nvPr>
        </p:nvSpPr>
        <p:spPr>
          <a:xfrm>
            <a:off x="2085634" y="2849335"/>
            <a:ext cx="1645922" cy="1579790"/>
          </a:xfrm>
          <a:solidFill>
            <a:schemeClr val="accent3">
              <a:lumMod val="20000"/>
              <a:lumOff val="80000"/>
            </a:schemeClr>
          </a:solidFill>
        </p:spPr>
        <p:txBody>
          <a:bodyPr lIns="102870" tIns="102870" anchor="t"/>
          <a:lstStyle>
            <a:lvl1pPr marL="0" indent="0" algn="l">
              <a:lnSpc>
                <a:spcPct val="90000"/>
              </a:lnSpc>
              <a:spcBef>
                <a:spcPts val="0"/>
              </a:spcBef>
              <a:spcAft>
                <a:spcPts val="900"/>
              </a:spcAft>
              <a:buFont typeface="Arial" panose="020B0604020202020204" pitchFamily="34" charset="0"/>
              <a:buNone/>
              <a:defRPr sz="1400">
                <a:solidFill>
                  <a:schemeClr val="tx1"/>
                </a:solidFill>
              </a:defRPr>
            </a:lvl1pPr>
            <a:lvl2pPr>
              <a:defRPr sz="1200"/>
            </a:lvl2pPr>
          </a:lstStyle>
          <a:p>
            <a:pPr lvl="0"/>
            <a:r>
              <a:rPr lang="en-US" dirty="0"/>
              <a:t>Header</a:t>
            </a:r>
          </a:p>
          <a:p>
            <a:pPr lvl="1"/>
            <a:r>
              <a:rPr lang="en-US" dirty="0"/>
              <a:t>Text – add bullet if needed</a:t>
            </a:r>
          </a:p>
        </p:txBody>
      </p:sp>
      <p:sp>
        <p:nvSpPr>
          <p:cNvPr id="18" name="Text Placeholder 7"/>
          <p:cNvSpPr>
            <a:spLocks noGrp="1"/>
          </p:cNvSpPr>
          <p:nvPr>
            <p:ph type="body" sz="quarter" idx="21" hasCustomPrompt="1"/>
          </p:nvPr>
        </p:nvSpPr>
        <p:spPr>
          <a:xfrm>
            <a:off x="3799796" y="2849335"/>
            <a:ext cx="1645920" cy="1579790"/>
          </a:xfrm>
          <a:solidFill>
            <a:schemeClr val="accent3">
              <a:lumMod val="20000"/>
              <a:lumOff val="80000"/>
            </a:schemeClr>
          </a:solidFill>
        </p:spPr>
        <p:txBody>
          <a:bodyPr lIns="102870" tIns="102870" anchor="t"/>
          <a:lstStyle>
            <a:lvl1pPr marL="0" indent="0" algn="l">
              <a:lnSpc>
                <a:spcPct val="90000"/>
              </a:lnSpc>
              <a:spcBef>
                <a:spcPts val="0"/>
              </a:spcBef>
              <a:spcAft>
                <a:spcPts val="900"/>
              </a:spcAft>
              <a:buFont typeface="Arial" panose="020B0604020202020204" pitchFamily="34" charset="0"/>
              <a:buNone/>
              <a:defRPr sz="1400">
                <a:solidFill>
                  <a:schemeClr val="tx1"/>
                </a:solidFill>
              </a:defRPr>
            </a:lvl1pPr>
            <a:lvl2pPr>
              <a:defRPr sz="1200"/>
            </a:lvl2pPr>
          </a:lstStyle>
          <a:p>
            <a:pPr lvl="0"/>
            <a:r>
              <a:rPr lang="en-US" dirty="0"/>
              <a:t>Header</a:t>
            </a:r>
          </a:p>
          <a:p>
            <a:pPr lvl="1"/>
            <a:r>
              <a:rPr lang="en-US" dirty="0"/>
              <a:t>Text – add bullet if needed</a:t>
            </a:r>
          </a:p>
        </p:txBody>
      </p:sp>
      <p:sp>
        <p:nvSpPr>
          <p:cNvPr id="19" name="Text Placeholder 7"/>
          <p:cNvSpPr>
            <a:spLocks noGrp="1"/>
          </p:cNvSpPr>
          <p:nvPr>
            <p:ph type="body" sz="quarter" idx="22" hasCustomPrompt="1"/>
          </p:nvPr>
        </p:nvSpPr>
        <p:spPr>
          <a:xfrm>
            <a:off x="5513956" y="2849335"/>
            <a:ext cx="1645920" cy="1579790"/>
          </a:xfrm>
          <a:solidFill>
            <a:schemeClr val="accent3">
              <a:lumMod val="20000"/>
              <a:lumOff val="80000"/>
            </a:schemeClr>
          </a:solidFill>
        </p:spPr>
        <p:txBody>
          <a:bodyPr lIns="102870" tIns="102870" anchor="t"/>
          <a:lstStyle>
            <a:lvl1pPr marL="0" indent="0" algn="l">
              <a:lnSpc>
                <a:spcPct val="90000"/>
              </a:lnSpc>
              <a:spcBef>
                <a:spcPts val="0"/>
              </a:spcBef>
              <a:spcAft>
                <a:spcPts val="900"/>
              </a:spcAft>
              <a:buFont typeface="Arial" panose="020B0604020202020204" pitchFamily="34" charset="0"/>
              <a:buNone/>
              <a:defRPr sz="1400">
                <a:solidFill>
                  <a:schemeClr val="tx1"/>
                </a:solidFill>
              </a:defRPr>
            </a:lvl1pPr>
            <a:lvl2pPr>
              <a:defRPr sz="1200"/>
            </a:lvl2pPr>
          </a:lstStyle>
          <a:p>
            <a:pPr lvl="0"/>
            <a:r>
              <a:rPr lang="en-US" dirty="0"/>
              <a:t>Header</a:t>
            </a:r>
          </a:p>
          <a:p>
            <a:pPr lvl="1"/>
            <a:r>
              <a:rPr lang="en-US" dirty="0"/>
              <a:t>Text – add bullet if needed</a:t>
            </a:r>
          </a:p>
        </p:txBody>
      </p:sp>
      <p:sp>
        <p:nvSpPr>
          <p:cNvPr id="20" name="Text Placeholder 7"/>
          <p:cNvSpPr>
            <a:spLocks noGrp="1"/>
          </p:cNvSpPr>
          <p:nvPr>
            <p:ph type="body" sz="quarter" idx="23" hasCustomPrompt="1"/>
          </p:nvPr>
        </p:nvSpPr>
        <p:spPr>
          <a:xfrm>
            <a:off x="7228115" y="2849335"/>
            <a:ext cx="1645920" cy="1579790"/>
          </a:xfrm>
          <a:solidFill>
            <a:schemeClr val="accent3">
              <a:lumMod val="20000"/>
              <a:lumOff val="80000"/>
            </a:schemeClr>
          </a:solidFill>
        </p:spPr>
        <p:txBody>
          <a:bodyPr lIns="102870" tIns="102870" anchor="t"/>
          <a:lstStyle>
            <a:lvl1pPr marL="0" indent="0" algn="l">
              <a:lnSpc>
                <a:spcPct val="90000"/>
              </a:lnSpc>
              <a:spcBef>
                <a:spcPts val="0"/>
              </a:spcBef>
              <a:spcAft>
                <a:spcPts val="900"/>
              </a:spcAft>
              <a:buFont typeface="Arial" panose="020B0604020202020204" pitchFamily="34" charset="0"/>
              <a:buNone/>
              <a:defRPr sz="1400">
                <a:solidFill>
                  <a:schemeClr val="tx1"/>
                </a:solidFill>
              </a:defRPr>
            </a:lvl1pPr>
            <a:lvl2pPr>
              <a:defRPr sz="1200"/>
            </a:lvl2pPr>
          </a:lstStyle>
          <a:p>
            <a:pPr lvl="0"/>
            <a:r>
              <a:rPr lang="en-US" dirty="0"/>
              <a:t>Header</a:t>
            </a:r>
          </a:p>
          <a:p>
            <a:pPr lvl="1"/>
            <a:r>
              <a:rPr lang="en-US" dirty="0"/>
              <a:t>Text – add bullet if needed</a:t>
            </a:r>
          </a:p>
        </p:txBody>
      </p:sp>
    </p:spTree>
    <p:extLst>
      <p:ext uri="{BB962C8B-B14F-4D97-AF65-F5344CB8AC3E}">
        <p14:creationId xmlns:p14="http://schemas.microsoft.com/office/powerpoint/2010/main" val="3133439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Row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3 row icon | Type insightful headline in sentence case | 1 line</a:t>
            </a:r>
          </a:p>
        </p:txBody>
      </p:sp>
      <p:sp>
        <p:nvSpPr>
          <p:cNvPr id="3" name="Date Placeholder 2"/>
          <p:cNvSpPr>
            <a:spLocks noGrp="1"/>
          </p:cNvSpPr>
          <p:nvPr>
            <p:ph type="dt" sz="half" idx="10"/>
          </p:nvPr>
        </p:nvSpPr>
        <p:spPr/>
        <p:txBody>
          <a:bodyPr/>
          <a:lstStyle/>
          <a:p>
            <a:fld id="{3928DEDD-5C8B-4C87-8B38-46B162F00781}" type="datetime1">
              <a:rPr lang="en-US" smtClean="0"/>
              <a:t>4/15/2020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dirty="0"/>
              <a:t>Use this space for one line subhead if needed | One line</a:t>
            </a:r>
          </a:p>
        </p:txBody>
      </p:sp>
      <p:sp>
        <p:nvSpPr>
          <p:cNvPr id="8" name="Text Placeholder 7"/>
          <p:cNvSpPr>
            <a:spLocks noGrp="1"/>
          </p:cNvSpPr>
          <p:nvPr>
            <p:ph type="body" sz="quarter" idx="14" hasCustomPrompt="1"/>
          </p:nvPr>
        </p:nvSpPr>
        <p:spPr>
          <a:xfrm>
            <a:off x="371475" y="1396092"/>
            <a:ext cx="1273088" cy="980694"/>
          </a:xfrm>
          <a:solidFill>
            <a:schemeClr val="tx2"/>
          </a:solidFill>
        </p:spPr>
        <p:txBody>
          <a:bodyPr lIns="102870" rIns="13716" anchor="ctr"/>
          <a:lstStyle>
            <a:lvl1pPr algn="l">
              <a:lnSpc>
                <a:spcPct val="90000"/>
              </a:lnSpc>
              <a:spcBef>
                <a:spcPts val="0"/>
              </a:spcBef>
              <a:spcAft>
                <a:spcPts val="0"/>
              </a:spcAft>
              <a:defRPr sz="900">
                <a:solidFill>
                  <a:schemeClr val="tx1">
                    <a:lumMod val="20000"/>
                    <a:lumOff val="80000"/>
                  </a:schemeClr>
                </a:solidFill>
              </a:defRPr>
            </a:lvl1pPr>
          </a:lstStyle>
          <a:p>
            <a:pPr lvl="0"/>
            <a:r>
              <a:rPr lang="en-US" dirty="0"/>
              <a:t>[place icon here. To  remove text, place cursor then hit space bar]</a:t>
            </a:r>
          </a:p>
        </p:txBody>
      </p:sp>
      <p:sp>
        <p:nvSpPr>
          <p:cNvPr id="28" name="Text Placeholder 7"/>
          <p:cNvSpPr>
            <a:spLocks noGrp="1"/>
          </p:cNvSpPr>
          <p:nvPr>
            <p:ph type="body" sz="quarter" idx="16" hasCustomPrompt="1"/>
          </p:nvPr>
        </p:nvSpPr>
        <p:spPr>
          <a:xfrm>
            <a:off x="371475" y="2417818"/>
            <a:ext cx="1273088" cy="980694"/>
          </a:xfrm>
          <a:solidFill>
            <a:schemeClr val="accent2"/>
          </a:solidFill>
        </p:spPr>
        <p:txBody>
          <a:bodyPr lIns="102870" rIns="13716" anchor="ctr"/>
          <a:lstStyle>
            <a:lvl1pPr algn="l">
              <a:lnSpc>
                <a:spcPct val="90000"/>
              </a:lnSpc>
              <a:spcBef>
                <a:spcPts val="0"/>
              </a:spcBef>
              <a:spcAft>
                <a:spcPts val="0"/>
              </a:spcAft>
              <a:defRPr sz="900">
                <a:solidFill>
                  <a:schemeClr val="tx1">
                    <a:lumMod val="20000"/>
                    <a:lumOff val="80000"/>
                  </a:schemeClr>
                </a:solidFill>
              </a:defRPr>
            </a:lvl1pPr>
          </a:lstStyle>
          <a:p>
            <a:pPr lvl="0"/>
            <a:r>
              <a:rPr lang="en-US" dirty="0"/>
              <a:t>[place icon here. To  remove text, place cursor then hit space bar]</a:t>
            </a:r>
          </a:p>
        </p:txBody>
      </p:sp>
      <p:sp>
        <p:nvSpPr>
          <p:cNvPr id="29" name="Text Placeholder 7"/>
          <p:cNvSpPr>
            <a:spLocks noGrp="1"/>
          </p:cNvSpPr>
          <p:nvPr>
            <p:ph type="body" sz="quarter" idx="17" hasCustomPrompt="1"/>
          </p:nvPr>
        </p:nvSpPr>
        <p:spPr>
          <a:xfrm>
            <a:off x="371475" y="3439545"/>
            <a:ext cx="1273088" cy="980694"/>
          </a:xfrm>
          <a:solidFill>
            <a:schemeClr val="accent4"/>
          </a:solidFill>
        </p:spPr>
        <p:txBody>
          <a:bodyPr lIns="102870" rIns="13716" anchor="ctr"/>
          <a:lstStyle>
            <a:lvl1pPr algn="l">
              <a:lnSpc>
                <a:spcPct val="90000"/>
              </a:lnSpc>
              <a:spcBef>
                <a:spcPts val="0"/>
              </a:spcBef>
              <a:spcAft>
                <a:spcPts val="0"/>
              </a:spcAft>
              <a:defRPr sz="900">
                <a:solidFill>
                  <a:schemeClr val="tx1">
                    <a:lumMod val="20000"/>
                    <a:lumOff val="80000"/>
                  </a:schemeClr>
                </a:solidFill>
              </a:defRPr>
            </a:lvl1pPr>
          </a:lstStyle>
          <a:p>
            <a:pPr lvl="0"/>
            <a:r>
              <a:rPr lang="en-US" dirty="0"/>
              <a:t>[place icon here. To  remove text, place cursor then hit space bar]</a:t>
            </a:r>
          </a:p>
        </p:txBody>
      </p:sp>
      <p:sp>
        <p:nvSpPr>
          <p:cNvPr id="9" name="Text Placeholder 8"/>
          <p:cNvSpPr>
            <a:spLocks noGrp="1"/>
          </p:cNvSpPr>
          <p:nvPr>
            <p:ph type="body" sz="quarter" idx="18" hasCustomPrompt="1"/>
          </p:nvPr>
        </p:nvSpPr>
        <p:spPr>
          <a:xfrm>
            <a:off x="1738653" y="1396092"/>
            <a:ext cx="7116876" cy="960120"/>
          </a:xfrm>
        </p:spPr>
        <p:txBody>
          <a:bodyPr/>
          <a:lstStyle>
            <a:lvl1pPr>
              <a:defRPr sz="1400"/>
            </a:lvl1pPr>
            <a:lvl2pPr>
              <a:defRPr sz="1200"/>
            </a:lvl2pPr>
          </a:lstStyle>
          <a:p>
            <a:pPr lvl="0"/>
            <a:r>
              <a:rPr lang="en-US" dirty="0"/>
              <a:t>Level 1 text is 18 pt, hit return then Tab to get to level 2 – 16 pt gray</a:t>
            </a:r>
          </a:p>
          <a:p>
            <a:pPr lvl="1"/>
            <a:r>
              <a:rPr lang="en-US" dirty="0"/>
              <a:t>Second level</a:t>
            </a:r>
          </a:p>
        </p:txBody>
      </p:sp>
      <p:sp>
        <p:nvSpPr>
          <p:cNvPr id="25" name="Text Placeholder 8"/>
          <p:cNvSpPr>
            <a:spLocks noGrp="1"/>
          </p:cNvSpPr>
          <p:nvPr>
            <p:ph type="body" sz="quarter" idx="19" hasCustomPrompt="1"/>
          </p:nvPr>
        </p:nvSpPr>
        <p:spPr>
          <a:xfrm>
            <a:off x="1738653" y="2432106"/>
            <a:ext cx="7116876" cy="960120"/>
          </a:xfrm>
        </p:spPr>
        <p:txBody>
          <a:bodyPr/>
          <a:lstStyle>
            <a:lvl1pPr>
              <a:defRPr sz="1400"/>
            </a:lvl1pPr>
            <a:lvl2pPr>
              <a:defRPr sz="1200"/>
            </a:lvl2pPr>
          </a:lstStyle>
          <a:p>
            <a:pPr lvl="0"/>
            <a:r>
              <a:rPr lang="en-US" dirty="0"/>
              <a:t>Level 1 text is 18 pt, hit return then Tab to get to level 2 – 16 pt gray</a:t>
            </a:r>
          </a:p>
          <a:p>
            <a:pPr lvl="1"/>
            <a:r>
              <a:rPr lang="en-US" dirty="0"/>
              <a:t>Second level</a:t>
            </a:r>
          </a:p>
        </p:txBody>
      </p:sp>
      <p:sp>
        <p:nvSpPr>
          <p:cNvPr id="26" name="Text Placeholder 8"/>
          <p:cNvSpPr>
            <a:spLocks noGrp="1"/>
          </p:cNvSpPr>
          <p:nvPr>
            <p:ph type="body" sz="quarter" idx="20" hasCustomPrompt="1"/>
          </p:nvPr>
        </p:nvSpPr>
        <p:spPr>
          <a:xfrm>
            <a:off x="1738653" y="3468121"/>
            <a:ext cx="7116876" cy="960120"/>
          </a:xfrm>
        </p:spPr>
        <p:txBody>
          <a:bodyPr/>
          <a:lstStyle>
            <a:lvl1pPr>
              <a:defRPr sz="1400"/>
            </a:lvl1pPr>
            <a:lvl2pPr>
              <a:defRPr sz="1200"/>
            </a:lvl2pPr>
          </a:lstStyle>
          <a:p>
            <a:pPr lvl="0"/>
            <a:r>
              <a:rPr lang="en-US" dirty="0"/>
              <a:t>Level 1 text is 18 pt, hit return then Tab to get to level 2 – 16 pt gray</a:t>
            </a:r>
          </a:p>
          <a:p>
            <a:pPr lvl="1"/>
            <a:r>
              <a:rPr lang="en-US" dirty="0"/>
              <a:t>Second level</a:t>
            </a:r>
          </a:p>
        </p:txBody>
      </p:sp>
    </p:spTree>
    <p:extLst>
      <p:ext uri="{BB962C8B-B14F-4D97-AF65-F5344CB8AC3E}">
        <p14:creationId xmlns:p14="http://schemas.microsoft.com/office/powerpoint/2010/main" val="1125291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 Row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4 row icon | Type insightful headline in sentence case | 1 line</a:t>
            </a:r>
          </a:p>
        </p:txBody>
      </p:sp>
      <p:sp>
        <p:nvSpPr>
          <p:cNvPr id="3" name="Date Placeholder 2"/>
          <p:cNvSpPr>
            <a:spLocks noGrp="1"/>
          </p:cNvSpPr>
          <p:nvPr>
            <p:ph type="dt" sz="half" idx="10"/>
          </p:nvPr>
        </p:nvSpPr>
        <p:spPr/>
        <p:txBody>
          <a:bodyPr/>
          <a:lstStyle/>
          <a:p>
            <a:fld id="{F9B75EB8-2656-49C1-9740-01815796A32F}" type="datetime1">
              <a:rPr lang="en-US" smtClean="0"/>
              <a:t>4/15/2020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dirty="0"/>
              <a:t>Use this space for one line subhead if needed | One line</a:t>
            </a:r>
          </a:p>
        </p:txBody>
      </p:sp>
      <p:sp>
        <p:nvSpPr>
          <p:cNvPr id="8" name="Text Placeholder 7"/>
          <p:cNvSpPr>
            <a:spLocks noGrp="1"/>
          </p:cNvSpPr>
          <p:nvPr>
            <p:ph type="body" sz="quarter" idx="14" hasCustomPrompt="1"/>
          </p:nvPr>
        </p:nvSpPr>
        <p:spPr>
          <a:xfrm>
            <a:off x="371475" y="1396092"/>
            <a:ext cx="1275588" cy="740664"/>
          </a:xfrm>
          <a:solidFill>
            <a:schemeClr val="tx2"/>
          </a:solidFill>
        </p:spPr>
        <p:txBody>
          <a:bodyPr lIns="102870" anchor="ctr"/>
          <a:lstStyle>
            <a:lvl1pPr algn="l">
              <a:lnSpc>
                <a:spcPct val="90000"/>
              </a:lnSpc>
              <a:spcBef>
                <a:spcPts val="0"/>
              </a:spcBef>
              <a:spcAft>
                <a:spcPts val="0"/>
              </a:spcAft>
              <a:defRPr sz="800">
                <a:solidFill>
                  <a:schemeClr val="tx1">
                    <a:lumMod val="20000"/>
                    <a:lumOff val="80000"/>
                  </a:schemeClr>
                </a:solidFill>
              </a:defRPr>
            </a:lvl1pPr>
          </a:lstStyle>
          <a:p>
            <a:pPr lvl="0"/>
            <a:r>
              <a:rPr lang="en-US" dirty="0"/>
              <a:t>[place icon here. To  remove text, place cursor then hit space bar]</a:t>
            </a:r>
          </a:p>
        </p:txBody>
      </p:sp>
      <p:sp>
        <p:nvSpPr>
          <p:cNvPr id="28" name="Text Placeholder 7"/>
          <p:cNvSpPr>
            <a:spLocks noGrp="1"/>
          </p:cNvSpPr>
          <p:nvPr>
            <p:ph type="body" sz="quarter" idx="16" hasCustomPrompt="1"/>
          </p:nvPr>
        </p:nvSpPr>
        <p:spPr>
          <a:xfrm>
            <a:off x="371475" y="2165929"/>
            <a:ext cx="1275588" cy="740664"/>
          </a:xfrm>
          <a:solidFill>
            <a:schemeClr val="accent2"/>
          </a:solidFill>
        </p:spPr>
        <p:txBody>
          <a:bodyPr lIns="102870" anchor="ctr"/>
          <a:lstStyle>
            <a:lvl1pPr algn="l">
              <a:lnSpc>
                <a:spcPct val="90000"/>
              </a:lnSpc>
              <a:spcBef>
                <a:spcPts val="0"/>
              </a:spcBef>
              <a:spcAft>
                <a:spcPts val="0"/>
              </a:spcAft>
              <a:defRPr sz="800">
                <a:solidFill>
                  <a:schemeClr val="tx1">
                    <a:lumMod val="20000"/>
                    <a:lumOff val="80000"/>
                  </a:schemeClr>
                </a:solidFill>
              </a:defRPr>
            </a:lvl1pPr>
          </a:lstStyle>
          <a:p>
            <a:pPr lvl="0"/>
            <a:r>
              <a:rPr lang="en-US" dirty="0"/>
              <a:t>[place icon here. To  remove text, place cursor then hit space bar]</a:t>
            </a:r>
          </a:p>
        </p:txBody>
      </p:sp>
      <p:sp>
        <p:nvSpPr>
          <p:cNvPr id="29" name="Text Placeholder 7"/>
          <p:cNvSpPr>
            <a:spLocks noGrp="1"/>
          </p:cNvSpPr>
          <p:nvPr>
            <p:ph type="body" sz="quarter" idx="17" hasCustomPrompt="1"/>
          </p:nvPr>
        </p:nvSpPr>
        <p:spPr>
          <a:xfrm>
            <a:off x="371475" y="2935766"/>
            <a:ext cx="1275588" cy="740664"/>
          </a:xfrm>
          <a:solidFill>
            <a:schemeClr val="accent4"/>
          </a:solidFill>
        </p:spPr>
        <p:txBody>
          <a:bodyPr lIns="102870" anchor="ctr"/>
          <a:lstStyle>
            <a:lvl1pPr algn="l">
              <a:lnSpc>
                <a:spcPct val="90000"/>
              </a:lnSpc>
              <a:spcBef>
                <a:spcPts val="0"/>
              </a:spcBef>
              <a:spcAft>
                <a:spcPts val="0"/>
              </a:spcAft>
              <a:defRPr sz="800">
                <a:solidFill>
                  <a:schemeClr val="tx1">
                    <a:lumMod val="20000"/>
                    <a:lumOff val="80000"/>
                  </a:schemeClr>
                </a:solidFill>
              </a:defRPr>
            </a:lvl1pPr>
          </a:lstStyle>
          <a:p>
            <a:pPr lvl="0"/>
            <a:r>
              <a:rPr lang="en-US" dirty="0"/>
              <a:t>[place icon here. To  remove text, place cursor then hit space bar]</a:t>
            </a:r>
          </a:p>
        </p:txBody>
      </p:sp>
      <p:sp>
        <p:nvSpPr>
          <p:cNvPr id="9" name="Text Placeholder 8"/>
          <p:cNvSpPr>
            <a:spLocks noGrp="1"/>
          </p:cNvSpPr>
          <p:nvPr>
            <p:ph type="body" sz="quarter" idx="18" hasCustomPrompt="1"/>
          </p:nvPr>
        </p:nvSpPr>
        <p:spPr>
          <a:xfrm>
            <a:off x="1709737" y="1396092"/>
            <a:ext cx="7145792" cy="740664"/>
          </a:xfrm>
        </p:spPr>
        <p:txBody>
          <a:bodyPr/>
          <a:lstStyle>
            <a:lvl1pPr>
              <a:defRPr sz="1400"/>
            </a:lvl1pPr>
            <a:lvl2pPr>
              <a:defRPr sz="1200"/>
            </a:lvl2pPr>
          </a:lstStyle>
          <a:p>
            <a:pPr lvl="0"/>
            <a:r>
              <a:rPr lang="en-US" dirty="0"/>
              <a:t>Level 1 text is 18 pt, hit return then Tab to get to level 2 – 16 pt gray</a:t>
            </a:r>
          </a:p>
          <a:p>
            <a:pPr lvl="1"/>
            <a:r>
              <a:rPr lang="en-US" dirty="0"/>
              <a:t>Second level</a:t>
            </a:r>
          </a:p>
        </p:txBody>
      </p:sp>
      <p:sp>
        <p:nvSpPr>
          <p:cNvPr id="25" name="Text Placeholder 8"/>
          <p:cNvSpPr>
            <a:spLocks noGrp="1"/>
          </p:cNvSpPr>
          <p:nvPr>
            <p:ph type="body" sz="quarter" idx="19" hasCustomPrompt="1"/>
          </p:nvPr>
        </p:nvSpPr>
        <p:spPr>
          <a:xfrm>
            <a:off x="1709737" y="2166227"/>
            <a:ext cx="7145792" cy="740664"/>
          </a:xfrm>
        </p:spPr>
        <p:txBody>
          <a:bodyPr/>
          <a:lstStyle>
            <a:lvl1pPr>
              <a:defRPr sz="1400"/>
            </a:lvl1pPr>
            <a:lvl2pPr>
              <a:defRPr sz="1200"/>
            </a:lvl2pPr>
          </a:lstStyle>
          <a:p>
            <a:pPr lvl="0"/>
            <a:r>
              <a:rPr lang="en-US" dirty="0"/>
              <a:t>Level 1 text is 18 pt, hit return then Tab to get to level 2 – 16 pt gray</a:t>
            </a:r>
          </a:p>
          <a:p>
            <a:pPr lvl="1"/>
            <a:r>
              <a:rPr lang="en-US" dirty="0"/>
              <a:t>Second level</a:t>
            </a:r>
          </a:p>
        </p:txBody>
      </p:sp>
      <p:sp>
        <p:nvSpPr>
          <p:cNvPr id="26" name="Text Placeholder 8"/>
          <p:cNvSpPr>
            <a:spLocks noGrp="1"/>
          </p:cNvSpPr>
          <p:nvPr>
            <p:ph type="body" sz="quarter" idx="20" hasCustomPrompt="1"/>
          </p:nvPr>
        </p:nvSpPr>
        <p:spPr>
          <a:xfrm>
            <a:off x="1712458" y="2935766"/>
            <a:ext cx="7145792" cy="740664"/>
          </a:xfrm>
        </p:spPr>
        <p:txBody>
          <a:bodyPr/>
          <a:lstStyle>
            <a:lvl1pPr>
              <a:defRPr sz="1400"/>
            </a:lvl1pPr>
            <a:lvl2pPr>
              <a:defRPr sz="1200"/>
            </a:lvl2pPr>
          </a:lstStyle>
          <a:p>
            <a:pPr lvl="0"/>
            <a:r>
              <a:rPr lang="en-US" dirty="0"/>
              <a:t>Level 1 text is 18 pt, hit return then Tab to get to level 2 – 16 pt gray</a:t>
            </a:r>
          </a:p>
          <a:p>
            <a:pPr lvl="1"/>
            <a:r>
              <a:rPr lang="en-US" dirty="0"/>
              <a:t>Second level</a:t>
            </a:r>
          </a:p>
        </p:txBody>
      </p:sp>
      <p:sp>
        <p:nvSpPr>
          <p:cNvPr id="13" name="Text Placeholder 7"/>
          <p:cNvSpPr>
            <a:spLocks noGrp="1"/>
          </p:cNvSpPr>
          <p:nvPr>
            <p:ph type="body" sz="quarter" idx="21" hasCustomPrompt="1"/>
          </p:nvPr>
        </p:nvSpPr>
        <p:spPr>
          <a:xfrm>
            <a:off x="371475" y="3705602"/>
            <a:ext cx="1275588" cy="740664"/>
          </a:xfrm>
          <a:solidFill>
            <a:schemeClr val="accent1"/>
          </a:solidFill>
        </p:spPr>
        <p:txBody>
          <a:bodyPr lIns="102870" anchor="ctr"/>
          <a:lstStyle>
            <a:lvl1pPr algn="l">
              <a:lnSpc>
                <a:spcPct val="90000"/>
              </a:lnSpc>
              <a:spcBef>
                <a:spcPts val="0"/>
              </a:spcBef>
              <a:spcAft>
                <a:spcPts val="0"/>
              </a:spcAft>
              <a:defRPr sz="800">
                <a:solidFill>
                  <a:schemeClr val="tx1">
                    <a:lumMod val="20000"/>
                    <a:lumOff val="80000"/>
                  </a:schemeClr>
                </a:solidFill>
              </a:defRPr>
            </a:lvl1pPr>
          </a:lstStyle>
          <a:p>
            <a:pPr lvl="0"/>
            <a:r>
              <a:rPr lang="en-US" dirty="0"/>
              <a:t>[place icon here. To  remove text, place cursor then hit space bar]</a:t>
            </a:r>
          </a:p>
        </p:txBody>
      </p:sp>
      <p:sp>
        <p:nvSpPr>
          <p:cNvPr id="14" name="Text Placeholder 8"/>
          <p:cNvSpPr>
            <a:spLocks noGrp="1"/>
          </p:cNvSpPr>
          <p:nvPr>
            <p:ph type="body" sz="quarter" idx="22" hasCustomPrompt="1"/>
          </p:nvPr>
        </p:nvSpPr>
        <p:spPr>
          <a:xfrm>
            <a:off x="1712458" y="3705305"/>
            <a:ext cx="7145792" cy="740664"/>
          </a:xfrm>
        </p:spPr>
        <p:txBody>
          <a:bodyPr/>
          <a:lstStyle>
            <a:lvl1pPr>
              <a:defRPr sz="1400"/>
            </a:lvl1pPr>
            <a:lvl2pPr>
              <a:defRPr sz="1200"/>
            </a:lvl2pPr>
          </a:lstStyle>
          <a:p>
            <a:pPr lvl="0"/>
            <a:r>
              <a:rPr lang="en-US" dirty="0"/>
              <a:t>Level 1 text is 18 pt, hit return then Tab to get to level 2 – 16 pt gray</a:t>
            </a:r>
          </a:p>
          <a:p>
            <a:pPr lvl="1"/>
            <a:r>
              <a:rPr lang="en-US" dirty="0"/>
              <a:t>Second level</a:t>
            </a:r>
          </a:p>
        </p:txBody>
      </p:sp>
    </p:spTree>
    <p:extLst>
      <p:ext uri="{BB962C8B-B14F-4D97-AF65-F5344CB8AC3E}">
        <p14:creationId xmlns:p14="http://schemas.microsoft.com/office/powerpoint/2010/main" val="3881340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 Row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5 row icon | Type insightful headline in sentence case | 1 line</a:t>
            </a:r>
          </a:p>
        </p:txBody>
      </p:sp>
      <p:sp>
        <p:nvSpPr>
          <p:cNvPr id="3" name="Date Placeholder 2"/>
          <p:cNvSpPr>
            <a:spLocks noGrp="1"/>
          </p:cNvSpPr>
          <p:nvPr>
            <p:ph type="dt" sz="half" idx="10"/>
          </p:nvPr>
        </p:nvSpPr>
        <p:spPr/>
        <p:txBody>
          <a:bodyPr/>
          <a:lstStyle/>
          <a:p>
            <a:fld id="{982D7C09-75AB-4D39-A31B-C85DA7E58FF2}" type="datetime1">
              <a:rPr lang="en-US" smtClean="0"/>
              <a:t>4/15/2020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dirty="0"/>
              <a:t>Use this space for one line subhead if needed | One line</a:t>
            </a:r>
          </a:p>
        </p:txBody>
      </p:sp>
      <p:sp>
        <p:nvSpPr>
          <p:cNvPr id="8" name="Text Placeholder 7"/>
          <p:cNvSpPr>
            <a:spLocks noGrp="1"/>
          </p:cNvSpPr>
          <p:nvPr>
            <p:ph type="body" sz="quarter" idx="14" hasCustomPrompt="1"/>
          </p:nvPr>
        </p:nvSpPr>
        <p:spPr>
          <a:xfrm>
            <a:off x="371476" y="1396092"/>
            <a:ext cx="787853" cy="576072"/>
          </a:xfrm>
          <a:solidFill>
            <a:schemeClr val="tx2"/>
          </a:solidFill>
        </p:spPr>
        <p:txBody>
          <a:bodyPr lIns="34290" rIns="13716" anchor="ctr"/>
          <a:lstStyle>
            <a:lvl1pPr algn="l">
              <a:lnSpc>
                <a:spcPct val="90000"/>
              </a:lnSpc>
              <a:spcBef>
                <a:spcPts val="0"/>
              </a:spcBef>
              <a:spcAft>
                <a:spcPts val="0"/>
              </a:spcAft>
              <a:defRPr sz="700">
                <a:solidFill>
                  <a:schemeClr val="tx1">
                    <a:lumMod val="20000"/>
                    <a:lumOff val="80000"/>
                  </a:schemeClr>
                </a:solidFill>
              </a:defRPr>
            </a:lvl1pPr>
          </a:lstStyle>
          <a:p>
            <a:pPr lvl="0"/>
            <a:r>
              <a:rPr lang="en-US" dirty="0"/>
              <a:t>[place icon here. To  remove text, place cursor then hit space bar]</a:t>
            </a:r>
          </a:p>
        </p:txBody>
      </p:sp>
      <p:sp>
        <p:nvSpPr>
          <p:cNvPr id="28" name="Text Placeholder 7"/>
          <p:cNvSpPr>
            <a:spLocks noGrp="1"/>
          </p:cNvSpPr>
          <p:nvPr>
            <p:ph type="body" sz="quarter" idx="16" hasCustomPrompt="1"/>
          </p:nvPr>
        </p:nvSpPr>
        <p:spPr>
          <a:xfrm>
            <a:off x="371476" y="2011410"/>
            <a:ext cx="787853" cy="576072"/>
          </a:xfrm>
          <a:solidFill>
            <a:schemeClr val="accent2"/>
          </a:solidFill>
        </p:spPr>
        <p:txBody>
          <a:bodyPr lIns="34290" rIns="13716" anchor="ctr"/>
          <a:lstStyle>
            <a:lvl1pPr algn="l">
              <a:lnSpc>
                <a:spcPct val="90000"/>
              </a:lnSpc>
              <a:spcBef>
                <a:spcPts val="0"/>
              </a:spcBef>
              <a:spcAft>
                <a:spcPts val="0"/>
              </a:spcAft>
              <a:defRPr sz="700">
                <a:solidFill>
                  <a:schemeClr val="tx1">
                    <a:lumMod val="20000"/>
                    <a:lumOff val="80000"/>
                  </a:schemeClr>
                </a:solidFill>
              </a:defRPr>
            </a:lvl1pPr>
          </a:lstStyle>
          <a:p>
            <a:pPr lvl="0"/>
            <a:r>
              <a:rPr lang="en-US" dirty="0"/>
              <a:t>[place icon here. To  remove text, place cursor then hit space bar]</a:t>
            </a:r>
          </a:p>
        </p:txBody>
      </p:sp>
      <p:sp>
        <p:nvSpPr>
          <p:cNvPr id="29" name="Text Placeholder 7"/>
          <p:cNvSpPr>
            <a:spLocks noGrp="1"/>
          </p:cNvSpPr>
          <p:nvPr>
            <p:ph type="body" sz="quarter" idx="17" hasCustomPrompt="1"/>
          </p:nvPr>
        </p:nvSpPr>
        <p:spPr>
          <a:xfrm>
            <a:off x="371476" y="2626728"/>
            <a:ext cx="787853" cy="576072"/>
          </a:xfrm>
          <a:solidFill>
            <a:schemeClr val="accent4"/>
          </a:solidFill>
        </p:spPr>
        <p:txBody>
          <a:bodyPr lIns="34290" rIns="13716" anchor="ctr"/>
          <a:lstStyle>
            <a:lvl1pPr algn="l">
              <a:lnSpc>
                <a:spcPct val="90000"/>
              </a:lnSpc>
              <a:spcBef>
                <a:spcPts val="0"/>
              </a:spcBef>
              <a:spcAft>
                <a:spcPts val="0"/>
              </a:spcAft>
              <a:defRPr sz="700">
                <a:solidFill>
                  <a:schemeClr val="tx1">
                    <a:lumMod val="20000"/>
                    <a:lumOff val="80000"/>
                  </a:schemeClr>
                </a:solidFill>
              </a:defRPr>
            </a:lvl1pPr>
          </a:lstStyle>
          <a:p>
            <a:pPr lvl="0"/>
            <a:r>
              <a:rPr lang="en-US" dirty="0"/>
              <a:t>[place icon here. To  remove text, place cursor then hit space bar]</a:t>
            </a:r>
          </a:p>
        </p:txBody>
      </p:sp>
      <p:sp>
        <p:nvSpPr>
          <p:cNvPr id="9" name="Text Placeholder 8"/>
          <p:cNvSpPr>
            <a:spLocks noGrp="1"/>
          </p:cNvSpPr>
          <p:nvPr>
            <p:ph type="body" sz="quarter" idx="18" hasCustomPrompt="1"/>
          </p:nvPr>
        </p:nvSpPr>
        <p:spPr>
          <a:xfrm>
            <a:off x="1221922" y="1396092"/>
            <a:ext cx="7633607" cy="576072"/>
          </a:xfrm>
        </p:spPr>
        <p:txBody>
          <a:bodyPr/>
          <a:lstStyle>
            <a:lvl1pPr>
              <a:defRPr sz="1400"/>
            </a:lvl1pPr>
            <a:lvl2pPr>
              <a:defRPr sz="1200"/>
            </a:lvl2pPr>
          </a:lstStyle>
          <a:p>
            <a:pPr lvl="0"/>
            <a:r>
              <a:rPr lang="en-US" dirty="0"/>
              <a:t>Level 1 text is 18 pt, hit return then Tab to get to level 2 – 16 pt gray</a:t>
            </a:r>
          </a:p>
          <a:p>
            <a:pPr lvl="1"/>
            <a:r>
              <a:rPr lang="en-US" dirty="0"/>
              <a:t>Second level</a:t>
            </a:r>
          </a:p>
        </p:txBody>
      </p:sp>
      <p:sp>
        <p:nvSpPr>
          <p:cNvPr id="25" name="Text Placeholder 8"/>
          <p:cNvSpPr>
            <a:spLocks noGrp="1"/>
          </p:cNvSpPr>
          <p:nvPr>
            <p:ph type="body" sz="quarter" idx="19" hasCustomPrompt="1"/>
          </p:nvPr>
        </p:nvSpPr>
        <p:spPr>
          <a:xfrm>
            <a:off x="1224643" y="2009676"/>
            <a:ext cx="7633607" cy="576072"/>
          </a:xfrm>
        </p:spPr>
        <p:txBody>
          <a:bodyPr/>
          <a:lstStyle>
            <a:lvl1pPr>
              <a:defRPr sz="1400"/>
            </a:lvl1pPr>
            <a:lvl2pPr>
              <a:defRPr sz="1200"/>
            </a:lvl2pPr>
          </a:lstStyle>
          <a:p>
            <a:pPr lvl="0"/>
            <a:r>
              <a:rPr lang="en-US" dirty="0"/>
              <a:t>Level 1 text is 18 pt, hit return then Tab to get to level 2 – 16 pt gray</a:t>
            </a:r>
          </a:p>
          <a:p>
            <a:pPr lvl="1"/>
            <a:r>
              <a:rPr lang="en-US" dirty="0"/>
              <a:t>Second level</a:t>
            </a:r>
          </a:p>
        </p:txBody>
      </p:sp>
      <p:sp>
        <p:nvSpPr>
          <p:cNvPr id="26" name="Text Placeholder 8"/>
          <p:cNvSpPr>
            <a:spLocks noGrp="1"/>
          </p:cNvSpPr>
          <p:nvPr>
            <p:ph type="body" sz="quarter" idx="20" hasCustomPrompt="1"/>
          </p:nvPr>
        </p:nvSpPr>
        <p:spPr>
          <a:xfrm>
            <a:off x="1224643" y="2623260"/>
            <a:ext cx="7633607" cy="576072"/>
          </a:xfrm>
        </p:spPr>
        <p:txBody>
          <a:bodyPr/>
          <a:lstStyle>
            <a:lvl1pPr>
              <a:defRPr sz="1400"/>
            </a:lvl1pPr>
            <a:lvl2pPr>
              <a:defRPr sz="1200"/>
            </a:lvl2pPr>
          </a:lstStyle>
          <a:p>
            <a:pPr lvl="0"/>
            <a:r>
              <a:rPr lang="en-US" dirty="0"/>
              <a:t>Level 1 text is 18 pt, hit return then Tab to get to level 2 – 16 pt gray</a:t>
            </a:r>
          </a:p>
          <a:p>
            <a:pPr lvl="1"/>
            <a:r>
              <a:rPr lang="en-US" dirty="0"/>
              <a:t>Second level</a:t>
            </a:r>
          </a:p>
        </p:txBody>
      </p:sp>
      <p:sp>
        <p:nvSpPr>
          <p:cNvPr id="13" name="Text Placeholder 7"/>
          <p:cNvSpPr>
            <a:spLocks noGrp="1"/>
          </p:cNvSpPr>
          <p:nvPr>
            <p:ph type="body" sz="quarter" idx="21" hasCustomPrompt="1"/>
          </p:nvPr>
        </p:nvSpPr>
        <p:spPr>
          <a:xfrm>
            <a:off x="371476" y="3242046"/>
            <a:ext cx="787853" cy="576072"/>
          </a:xfrm>
          <a:solidFill>
            <a:schemeClr val="accent1"/>
          </a:solidFill>
        </p:spPr>
        <p:txBody>
          <a:bodyPr lIns="34290" rIns="13716" anchor="ctr"/>
          <a:lstStyle>
            <a:lvl1pPr algn="l">
              <a:lnSpc>
                <a:spcPct val="90000"/>
              </a:lnSpc>
              <a:spcBef>
                <a:spcPts val="0"/>
              </a:spcBef>
              <a:spcAft>
                <a:spcPts val="0"/>
              </a:spcAft>
              <a:defRPr sz="700">
                <a:solidFill>
                  <a:schemeClr val="tx1">
                    <a:lumMod val="20000"/>
                    <a:lumOff val="80000"/>
                  </a:schemeClr>
                </a:solidFill>
              </a:defRPr>
            </a:lvl1pPr>
          </a:lstStyle>
          <a:p>
            <a:pPr lvl="0"/>
            <a:r>
              <a:rPr lang="en-US" dirty="0"/>
              <a:t>[place icon here. To  remove text, place cursor then hit space bar]</a:t>
            </a:r>
          </a:p>
        </p:txBody>
      </p:sp>
      <p:sp>
        <p:nvSpPr>
          <p:cNvPr id="14" name="Text Placeholder 8"/>
          <p:cNvSpPr>
            <a:spLocks noGrp="1"/>
          </p:cNvSpPr>
          <p:nvPr>
            <p:ph type="body" sz="quarter" idx="22" hasCustomPrompt="1"/>
          </p:nvPr>
        </p:nvSpPr>
        <p:spPr>
          <a:xfrm>
            <a:off x="1221922" y="3236844"/>
            <a:ext cx="7633607" cy="576072"/>
          </a:xfrm>
        </p:spPr>
        <p:txBody>
          <a:bodyPr/>
          <a:lstStyle>
            <a:lvl1pPr>
              <a:defRPr sz="1400"/>
            </a:lvl1pPr>
            <a:lvl2pPr>
              <a:defRPr sz="1200"/>
            </a:lvl2pPr>
          </a:lstStyle>
          <a:p>
            <a:pPr lvl="0"/>
            <a:r>
              <a:rPr lang="en-US" dirty="0"/>
              <a:t>Level 1 text is 18 pt, hit return then Tab to get to level 2 – 16 pt gray</a:t>
            </a:r>
          </a:p>
          <a:p>
            <a:pPr lvl="1"/>
            <a:r>
              <a:rPr lang="en-US" dirty="0"/>
              <a:t>Second level</a:t>
            </a:r>
          </a:p>
        </p:txBody>
      </p:sp>
      <p:sp>
        <p:nvSpPr>
          <p:cNvPr id="15" name="Text Placeholder 7"/>
          <p:cNvSpPr>
            <a:spLocks noGrp="1"/>
          </p:cNvSpPr>
          <p:nvPr>
            <p:ph type="body" sz="quarter" idx="23" hasCustomPrompt="1"/>
          </p:nvPr>
        </p:nvSpPr>
        <p:spPr>
          <a:xfrm>
            <a:off x="371476" y="3857363"/>
            <a:ext cx="787853" cy="576072"/>
          </a:xfrm>
          <a:solidFill>
            <a:srgbClr val="A22B38"/>
          </a:solidFill>
        </p:spPr>
        <p:txBody>
          <a:bodyPr lIns="34290" rIns="13716" anchor="ctr"/>
          <a:lstStyle>
            <a:lvl1pPr algn="l">
              <a:lnSpc>
                <a:spcPct val="90000"/>
              </a:lnSpc>
              <a:spcBef>
                <a:spcPts val="0"/>
              </a:spcBef>
              <a:spcAft>
                <a:spcPts val="0"/>
              </a:spcAft>
              <a:defRPr sz="700">
                <a:solidFill>
                  <a:schemeClr val="tx1">
                    <a:lumMod val="20000"/>
                    <a:lumOff val="80000"/>
                  </a:schemeClr>
                </a:solidFill>
              </a:defRPr>
            </a:lvl1pPr>
          </a:lstStyle>
          <a:p>
            <a:pPr lvl="0"/>
            <a:r>
              <a:rPr lang="en-US" dirty="0"/>
              <a:t>[place icon here. To  remove text, place cursor then hit space bar]</a:t>
            </a:r>
          </a:p>
        </p:txBody>
      </p:sp>
      <p:sp>
        <p:nvSpPr>
          <p:cNvPr id="16" name="Text Placeholder 8"/>
          <p:cNvSpPr>
            <a:spLocks noGrp="1"/>
          </p:cNvSpPr>
          <p:nvPr>
            <p:ph type="body" sz="quarter" idx="24" hasCustomPrompt="1"/>
          </p:nvPr>
        </p:nvSpPr>
        <p:spPr>
          <a:xfrm>
            <a:off x="1224643" y="3850429"/>
            <a:ext cx="7633607" cy="576072"/>
          </a:xfrm>
        </p:spPr>
        <p:txBody>
          <a:bodyPr/>
          <a:lstStyle>
            <a:lvl1pPr>
              <a:defRPr sz="1400"/>
            </a:lvl1pPr>
            <a:lvl2pPr>
              <a:defRPr sz="1200"/>
            </a:lvl2pPr>
          </a:lstStyle>
          <a:p>
            <a:pPr lvl="0"/>
            <a:r>
              <a:rPr lang="en-US" dirty="0"/>
              <a:t>Level 1 text is 18 pt, hit return then Tab to get to level 2 – 16 pt gray</a:t>
            </a:r>
          </a:p>
          <a:p>
            <a:pPr lvl="1"/>
            <a:r>
              <a:rPr lang="en-US" dirty="0"/>
              <a:t>Second level</a:t>
            </a:r>
          </a:p>
        </p:txBody>
      </p:sp>
    </p:spTree>
    <p:extLst>
      <p:ext uri="{BB962C8B-B14F-4D97-AF65-F5344CB8AC3E}">
        <p14:creationId xmlns:p14="http://schemas.microsoft.com/office/powerpoint/2010/main" val="56664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One line</a:t>
            </a:r>
          </a:p>
        </p:txBody>
      </p:sp>
      <p:sp>
        <p:nvSpPr>
          <p:cNvPr id="3" name="Content Placeholder 2"/>
          <p:cNvSpPr>
            <a:spLocks noGrp="1"/>
          </p:cNvSpPr>
          <p:nvPr>
            <p:ph idx="1" hasCustomPrompt="1"/>
          </p:nvPr>
        </p:nvSpPr>
        <p:spPr>
          <a:xfrm>
            <a:off x="371475" y="838712"/>
            <a:ext cx="8486775" cy="3055824"/>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BB226B0-1587-4CA6-A835-50DD7A0391D7}" type="datetime1">
              <a:rPr lang="en-US" smtClean="0"/>
              <a:t>4/15/2020</a:t>
            </a:fld>
            <a:endParaRPr lang="en-US"/>
          </a:p>
        </p:txBody>
      </p:sp>
      <p:sp>
        <p:nvSpPr>
          <p:cNvPr id="5" name="Footer Placeholder 4"/>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6" name="Slide Number Placeholder 5"/>
          <p:cNvSpPr>
            <a:spLocks noGrp="1"/>
          </p:cNvSpPr>
          <p:nvPr>
            <p:ph type="sldNum" sz="quarter" idx="12"/>
          </p:nvPr>
        </p:nvSpPr>
        <p:spPr/>
        <p:txBody>
          <a:bodyPr/>
          <a:lstStyle/>
          <a:p>
            <a:fld id="{3310D8EA-3107-4873-B9AB-DD7D3E79053A}" type="slidenum">
              <a:rPr lang="en-US" smtClean="0"/>
              <a:t>‹#›</a:t>
            </a:fld>
            <a:endParaRPr lang="en-US"/>
          </a:p>
        </p:txBody>
      </p:sp>
    </p:spTree>
    <p:extLst>
      <p:ext uri="{BB962C8B-B14F-4D97-AF65-F5344CB8AC3E}">
        <p14:creationId xmlns:p14="http://schemas.microsoft.com/office/powerpoint/2010/main" val="3101327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bwMode="gray"/>
        <p:txBody>
          <a:bodyPr/>
          <a:lstStyle/>
          <a:p>
            <a:fld id="{CF104B67-98D3-4D39-890F-73424F9077CD}" type="datetime1">
              <a:rPr lang="en-US" smtClean="0"/>
              <a:t>4/15/2020</a:t>
            </a:fld>
            <a:endParaRPr lang="en-US"/>
          </a:p>
        </p:txBody>
      </p:sp>
      <p:sp>
        <p:nvSpPr>
          <p:cNvPr id="3" name="Footer Placeholder 2"/>
          <p:cNvSpPr>
            <a:spLocks noGrp="1"/>
          </p:cNvSpPr>
          <p:nvPr>
            <p:ph type="ftr" sz="quarter" idx="11"/>
          </p:nvPr>
        </p:nvSpPr>
        <p:spPr bwMode="gray"/>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4" name="Slide Number Placeholder 3"/>
          <p:cNvSpPr>
            <a:spLocks noGrp="1"/>
          </p:cNvSpPr>
          <p:nvPr>
            <p:ph type="sldNum" sz="quarter" idx="12"/>
          </p:nvPr>
        </p:nvSpPr>
        <p:spPr bwMode="gray"/>
        <p:txBody>
          <a:bodyPr/>
          <a:lstStyle/>
          <a:p>
            <a:fld id="{3310D8EA-3107-4873-B9AB-DD7D3E79053A}" type="slidenum">
              <a:rPr lang="en-US" smtClean="0"/>
              <a:t>‹#›</a:t>
            </a:fld>
            <a:endParaRPr lang="en-US"/>
          </a:p>
        </p:txBody>
      </p:sp>
      <p:sp>
        <p:nvSpPr>
          <p:cNvPr id="7" name="Text Placeholder 6"/>
          <p:cNvSpPr>
            <a:spLocks noGrp="1"/>
          </p:cNvSpPr>
          <p:nvPr>
            <p:ph type="body" sz="quarter" idx="13" hasCustomPrompt="1"/>
          </p:nvPr>
        </p:nvSpPr>
        <p:spPr bwMode="gray">
          <a:xfrm>
            <a:off x="3384947" y="2231742"/>
            <a:ext cx="2374106" cy="457030"/>
          </a:xfrm>
        </p:spPr>
        <p:txBody>
          <a:bodyPr anchor="ctr"/>
          <a:lstStyle>
            <a:lvl1pPr algn="ctr">
              <a:defRPr>
                <a:solidFill>
                  <a:schemeClr val="accent4"/>
                </a:solidFill>
              </a:defRPr>
            </a:lvl1pPr>
          </a:lstStyle>
          <a:p>
            <a:pPr lvl="0"/>
            <a:r>
              <a:rPr lang="en-US" dirty="0"/>
              <a:t>[blank]</a:t>
            </a:r>
          </a:p>
        </p:txBody>
      </p:sp>
      <p:pic>
        <p:nvPicPr>
          <p:cNvPr id="9" name="Picture 8">
            <a:extLst>
              <a:ext uri="{FF2B5EF4-FFF2-40B4-BE49-F238E27FC236}">
                <a16:creationId xmlns:a16="http://schemas.microsoft.com/office/drawing/2014/main" xmlns="" id="{7CA2E36E-0880-4ED1-941C-15199A0FA8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94" t="18631" r="7973" b="19012"/>
          <a:stretch/>
        </p:blipFill>
        <p:spPr>
          <a:xfrm>
            <a:off x="294460" y="4697525"/>
            <a:ext cx="1069318" cy="333400"/>
          </a:xfrm>
          <a:prstGeom prst="rect">
            <a:avLst/>
          </a:prstGeom>
        </p:spPr>
      </p:pic>
    </p:spTree>
    <p:extLst>
      <p:ext uri="{BB962C8B-B14F-4D97-AF65-F5344CB8AC3E}">
        <p14:creationId xmlns:p14="http://schemas.microsoft.com/office/powerpoint/2010/main" val="1832818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Title or Section Header - Orange">
    <p:spTree>
      <p:nvGrpSpPr>
        <p:cNvPr id="1" name=""/>
        <p:cNvGrpSpPr/>
        <p:nvPr/>
      </p:nvGrpSpPr>
      <p:grpSpPr>
        <a:xfrm>
          <a:off x="0" y="0"/>
          <a:ext cx="0" cy="0"/>
          <a:chOff x="0" y="0"/>
          <a:chExt cx="0" cy="0"/>
        </a:xfrm>
      </p:grpSpPr>
      <p:sp>
        <p:nvSpPr>
          <p:cNvPr id="7" name="Rectangle 6"/>
          <p:cNvSpPr/>
          <p:nvPr/>
        </p:nvSpPr>
        <p:spPr bwMode="gray">
          <a:xfrm>
            <a:off x="6000750" y="0"/>
            <a:ext cx="3143250" cy="51435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72" tIns="107577" rIns="134472" bIns="107577"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8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2" name="Title 1"/>
          <p:cNvSpPr>
            <a:spLocks noGrp="1"/>
          </p:cNvSpPr>
          <p:nvPr>
            <p:ph type="title" hasCustomPrompt="1"/>
          </p:nvPr>
        </p:nvSpPr>
        <p:spPr bwMode="gray">
          <a:xfrm>
            <a:off x="385762" y="1371600"/>
            <a:ext cx="5383666" cy="1596628"/>
          </a:xfrm>
        </p:spPr>
        <p:txBody>
          <a:bodyPr anchor="b"/>
          <a:lstStyle>
            <a:lvl1pPr>
              <a:defRPr sz="3600"/>
            </a:lvl1pPr>
          </a:lstStyle>
          <a:p>
            <a:r>
              <a:rPr lang="en-US" dirty="0"/>
              <a:t>Section title in sentence case </a:t>
            </a:r>
          </a:p>
        </p:txBody>
      </p:sp>
      <p:sp>
        <p:nvSpPr>
          <p:cNvPr id="3" name="Text Placeholder 2"/>
          <p:cNvSpPr>
            <a:spLocks noGrp="1"/>
          </p:cNvSpPr>
          <p:nvPr>
            <p:ph type="body" idx="1" hasCustomPrompt="1"/>
          </p:nvPr>
        </p:nvSpPr>
        <p:spPr bwMode="gray">
          <a:xfrm>
            <a:off x="385762" y="3091543"/>
            <a:ext cx="5383666" cy="1337582"/>
          </a:xfrm>
        </p:spPr>
        <p:txBody>
          <a:bodyPr/>
          <a:lstStyle>
            <a:lvl1pPr marL="0" indent="0">
              <a:buNone/>
              <a:defRPr sz="2100">
                <a:solidFill>
                  <a:schemeClr val="tx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if needed or speaker name </a:t>
            </a:r>
          </a:p>
        </p:txBody>
      </p:sp>
      <p:pic>
        <p:nvPicPr>
          <p:cNvPr id="8" name="Picture 7">
            <a:extLst>
              <a:ext uri="{FF2B5EF4-FFF2-40B4-BE49-F238E27FC236}">
                <a16:creationId xmlns:a16="http://schemas.microsoft.com/office/drawing/2014/main" xmlns="" id="{2474B351-B70F-40D4-9AE2-195CAECD3DE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94" t="18631" r="7973" b="19012"/>
          <a:stretch/>
        </p:blipFill>
        <p:spPr>
          <a:xfrm>
            <a:off x="294460" y="4697525"/>
            <a:ext cx="1069318" cy="333400"/>
          </a:xfrm>
          <a:prstGeom prst="rect">
            <a:avLst/>
          </a:prstGeom>
        </p:spPr>
      </p:pic>
    </p:spTree>
    <p:extLst>
      <p:ext uri="{BB962C8B-B14F-4D97-AF65-F5344CB8AC3E}">
        <p14:creationId xmlns:p14="http://schemas.microsoft.com/office/powerpoint/2010/main" val="864602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Title or Section Header - Med Gra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85762" y="1371600"/>
            <a:ext cx="5383666" cy="1596628"/>
          </a:xfrm>
        </p:spPr>
        <p:txBody>
          <a:bodyPr anchor="b"/>
          <a:lstStyle>
            <a:lvl1pPr>
              <a:defRPr sz="3600"/>
            </a:lvl1pPr>
          </a:lstStyle>
          <a:p>
            <a:r>
              <a:rPr lang="en-US" dirty="0"/>
              <a:t>Section title in sentence case </a:t>
            </a:r>
          </a:p>
        </p:txBody>
      </p:sp>
      <p:sp>
        <p:nvSpPr>
          <p:cNvPr id="3" name="Text Placeholder 2"/>
          <p:cNvSpPr>
            <a:spLocks noGrp="1"/>
          </p:cNvSpPr>
          <p:nvPr>
            <p:ph type="body" idx="1" hasCustomPrompt="1"/>
          </p:nvPr>
        </p:nvSpPr>
        <p:spPr bwMode="gray">
          <a:xfrm>
            <a:off x="385762" y="3091543"/>
            <a:ext cx="5383666" cy="1337582"/>
          </a:xfrm>
        </p:spPr>
        <p:txBody>
          <a:bodyPr/>
          <a:lstStyle>
            <a:lvl1pPr marL="0" indent="0">
              <a:buNone/>
              <a:defRPr sz="2100">
                <a:solidFill>
                  <a:schemeClr val="tx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if needed or speaker name </a:t>
            </a:r>
          </a:p>
        </p:txBody>
      </p:sp>
      <p:sp>
        <p:nvSpPr>
          <p:cNvPr id="11" name="Rectangle 10">
            <a:extLst>
              <a:ext uri="{FF2B5EF4-FFF2-40B4-BE49-F238E27FC236}">
                <a16:creationId xmlns:a16="http://schemas.microsoft.com/office/drawing/2014/main" xmlns="" id="{23B694CC-B592-44F3-8181-C62CCD2755B7}"/>
              </a:ext>
            </a:extLst>
          </p:cNvPr>
          <p:cNvSpPr/>
          <p:nvPr/>
        </p:nvSpPr>
        <p:spPr bwMode="gray">
          <a:xfrm>
            <a:off x="6000750" y="0"/>
            <a:ext cx="3143250" cy="51435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72" tIns="107577" rIns="134472" bIns="107577"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8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61BC29CE-FDE1-4EE7-87CF-02422434B872}"/>
              </a:ext>
            </a:extLst>
          </p:cNvPr>
          <p:cNvSpPr/>
          <p:nvPr userDrawn="1"/>
        </p:nvSpPr>
        <p:spPr bwMode="gray">
          <a:xfrm>
            <a:off x="6000750" y="0"/>
            <a:ext cx="3143250" cy="51435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72" tIns="107577" rIns="134472" bIns="107577"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8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839E92DE-FB09-4887-9870-C8EA7C39077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94" t="18631" r="7973" b="19012"/>
          <a:stretch/>
        </p:blipFill>
        <p:spPr>
          <a:xfrm>
            <a:off x="294460" y="4697525"/>
            <a:ext cx="1069318" cy="333400"/>
          </a:xfrm>
          <a:prstGeom prst="rect">
            <a:avLst/>
          </a:prstGeom>
        </p:spPr>
      </p:pic>
    </p:spTree>
    <p:extLst>
      <p:ext uri="{BB962C8B-B14F-4D97-AF65-F5344CB8AC3E}">
        <p14:creationId xmlns:p14="http://schemas.microsoft.com/office/powerpoint/2010/main" val="972971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9384CC8E-C163-4D27-8E8B-087072A6A5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1742" y="1714499"/>
            <a:ext cx="4080518" cy="1714504"/>
          </a:xfrm>
          <a:prstGeom prst="rect">
            <a:avLst/>
          </a:prstGeom>
        </p:spPr>
      </p:pic>
      <p:sp>
        <p:nvSpPr>
          <p:cNvPr id="2" name="Date Placeholder 1"/>
          <p:cNvSpPr>
            <a:spLocks noGrp="1"/>
          </p:cNvSpPr>
          <p:nvPr>
            <p:ph type="dt" sz="half" idx="10"/>
          </p:nvPr>
        </p:nvSpPr>
        <p:spPr bwMode="gray"/>
        <p:txBody>
          <a:bodyPr/>
          <a:lstStyle/>
          <a:p>
            <a:fld id="{3B213E98-8452-456A-9AC8-345E8EA07410}" type="datetime1">
              <a:rPr lang="en-US" smtClean="0"/>
              <a:t>4/15/2020</a:t>
            </a:fld>
            <a:endParaRPr lang="en-US"/>
          </a:p>
        </p:txBody>
      </p:sp>
      <p:sp>
        <p:nvSpPr>
          <p:cNvPr id="4" name="Slide Number Placeholder 3"/>
          <p:cNvSpPr>
            <a:spLocks noGrp="1"/>
          </p:cNvSpPr>
          <p:nvPr>
            <p:ph type="sldNum" sz="quarter" idx="12"/>
          </p:nvPr>
        </p:nvSpPr>
        <p:spPr bwMode="gray"/>
        <p:txBody>
          <a:bodyPr/>
          <a:lstStyle/>
          <a:p>
            <a:fld id="{3310D8EA-3107-4873-B9AB-DD7D3E79053A}" type="slidenum">
              <a:rPr lang="en-US" smtClean="0"/>
              <a:t>‹#›</a:t>
            </a:fld>
            <a:endParaRPr lang="en-US"/>
          </a:p>
        </p:txBody>
      </p:sp>
    </p:spTree>
    <p:extLst>
      <p:ext uri="{BB962C8B-B14F-4D97-AF65-F5344CB8AC3E}">
        <p14:creationId xmlns:p14="http://schemas.microsoft.com/office/powerpoint/2010/main" val="3840638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41565012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1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One line</a:t>
            </a:r>
          </a:p>
        </p:txBody>
      </p:sp>
      <p:sp>
        <p:nvSpPr>
          <p:cNvPr id="3" name="Content Placeholder 2"/>
          <p:cNvSpPr>
            <a:spLocks noGrp="1"/>
          </p:cNvSpPr>
          <p:nvPr>
            <p:ph sz="half" idx="1" hasCustomPrompt="1"/>
          </p:nvPr>
        </p:nvSpPr>
        <p:spPr>
          <a:xfrm>
            <a:off x="371475" y="1369219"/>
            <a:ext cx="4143375" cy="3059906"/>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29150" y="1369219"/>
            <a:ext cx="4245429" cy="3059906"/>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8348469-D69F-4096-A97B-E3DFD14EA6F1}" type="datetime1">
              <a:rPr lang="en-US" smtClean="0"/>
              <a:t>4/15/2020</a:t>
            </a:fld>
            <a:endParaRPr lang="en-US"/>
          </a:p>
        </p:txBody>
      </p:sp>
      <p:sp>
        <p:nvSpPr>
          <p:cNvPr id="6" name="Footer Placeholder 5"/>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7" name="Slide Number Placeholder 6"/>
          <p:cNvSpPr>
            <a:spLocks noGrp="1"/>
          </p:cNvSpPr>
          <p:nvPr>
            <p:ph type="sldNum" sz="quarter" idx="12"/>
          </p:nvPr>
        </p:nvSpPr>
        <p:spPr/>
        <p:txBody>
          <a:bodyPr/>
          <a:lstStyle/>
          <a:p>
            <a:fld id="{3310D8EA-3107-4873-B9AB-DD7D3E79053A}" type="slidenum">
              <a:rPr lang="en-US" smtClean="0"/>
              <a:t>‹#›</a:t>
            </a:fld>
            <a:endParaRPr lang="en-US"/>
          </a:p>
        </p:txBody>
      </p:sp>
      <p:sp>
        <p:nvSpPr>
          <p:cNvPr id="8"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393536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2 subhead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One line</a:t>
            </a:r>
          </a:p>
        </p:txBody>
      </p:sp>
      <p:sp>
        <p:nvSpPr>
          <p:cNvPr id="3" name="Content Placeholder 2"/>
          <p:cNvSpPr>
            <a:spLocks noGrp="1"/>
          </p:cNvSpPr>
          <p:nvPr>
            <p:ph sz="half" idx="1" hasCustomPrompt="1"/>
          </p:nvPr>
        </p:nvSpPr>
        <p:spPr>
          <a:xfrm>
            <a:off x="371475" y="1369219"/>
            <a:ext cx="4143375" cy="3059906"/>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29150" y="1369219"/>
            <a:ext cx="4245429" cy="3059906"/>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63A670D-E492-4AD3-9E1A-C721EA3DDDEE}" type="datetime1">
              <a:rPr lang="en-US" smtClean="0"/>
              <a:t>4/15/2020</a:t>
            </a:fld>
            <a:endParaRPr lang="en-US"/>
          </a:p>
        </p:txBody>
      </p:sp>
      <p:sp>
        <p:nvSpPr>
          <p:cNvPr id="6" name="Footer Placeholder 5"/>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7" name="Slide Number Placeholder 6"/>
          <p:cNvSpPr>
            <a:spLocks noGrp="1"/>
          </p:cNvSpPr>
          <p:nvPr>
            <p:ph type="sldNum" sz="quarter" idx="12"/>
          </p:nvPr>
        </p:nvSpPr>
        <p:spPr/>
        <p:txBody>
          <a:bodyPr/>
          <a:lstStyle/>
          <a:p>
            <a:fld id="{3310D8EA-3107-4873-B9AB-DD7D3E79053A}" type="slidenum">
              <a:rPr lang="en-US" smtClean="0"/>
              <a:t>‹#›</a:t>
            </a:fld>
            <a:endParaRPr lang="en-US"/>
          </a:p>
        </p:txBody>
      </p:sp>
      <p:sp>
        <p:nvSpPr>
          <p:cNvPr id="9" name="Text Placeholder 2"/>
          <p:cNvSpPr>
            <a:spLocks noGrp="1"/>
          </p:cNvSpPr>
          <p:nvPr>
            <p:ph type="body" idx="13" hasCustomPrompt="1"/>
          </p:nvPr>
        </p:nvSpPr>
        <p:spPr>
          <a:xfrm>
            <a:off x="371475" y="838712"/>
            <a:ext cx="4126706" cy="369094"/>
          </a:xfrm>
        </p:spPr>
        <p:txBody>
          <a:bodyPr anchor="t"/>
          <a:lstStyle>
            <a:lvl1pPr marL="0" indent="0">
              <a:buNone/>
              <a:defRPr sz="2000" b="0">
                <a:solidFill>
                  <a:schemeClr val="accent4"/>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Short subhead</a:t>
            </a:r>
          </a:p>
        </p:txBody>
      </p:sp>
      <p:sp>
        <p:nvSpPr>
          <p:cNvPr id="10" name="Text Placeholder 4"/>
          <p:cNvSpPr>
            <a:spLocks noGrp="1"/>
          </p:cNvSpPr>
          <p:nvPr>
            <p:ph type="body" sz="quarter" idx="3" hasCustomPrompt="1"/>
          </p:nvPr>
        </p:nvSpPr>
        <p:spPr>
          <a:xfrm>
            <a:off x="4629150" y="838712"/>
            <a:ext cx="4229100" cy="369094"/>
          </a:xfrm>
        </p:spPr>
        <p:txBody>
          <a:bodyPr anchor="t"/>
          <a:lstStyle>
            <a:lvl1pPr marL="0" indent="0">
              <a:buNone/>
              <a:defRPr sz="2000" b="0">
                <a:solidFill>
                  <a:schemeClr val="accent4"/>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Short subhead</a:t>
            </a:r>
          </a:p>
        </p:txBody>
      </p:sp>
    </p:spTree>
    <p:extLst>
      <p:ext uri="{BB962C8B-B14F-4D97-AF65-F5344CB8AC3E}">
        <p14:creationId xmlns:p14="http://schemas.microsoft.com/office/powerpoint/2010/main" val="70746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One line</a:t>
            </a:r>
          </a:p>
        </p:txBody>
      </p:sp>
      <p:sp>
        <p:nvSpPr>
          <p:cNvPr id="3" name="Date Placeholder 2"/>
          <p:cNvSpPr>
            <a:spLocks noGrp="1"/>
          </p:cNvSpPr>
          <p:nvPr>
            <p:ph type="dt" sz="half" idx="10"/>
          </p:nvPr>
        </p:nvSpPr>
        <p:spPr/>
        <p:txBody>
          <a:bodyPr/>
          <a:lstStyle/>
          <a:p>
            <a:fld id="{1F074FE0-513F-4ABC-9DFF-2F2ED46139B1}" type="datetime1">
              <a:rPr lang="en-US" smtClean="0"/>
              <a:t>4/15/2020</a:t>
            </a:fld>
            <a:endParaRPr lang="en-US"/>
          </a:p>
        </p:txBody>
      </p:sp>
      <p:sp>
        <p:nvSpPr>
          <p:cNvPr id="5" name="Slide Number Placeholder 4"/>
          <p:cNvSpPr>
            <a:spLocks noGrp="1"/>
          </p:cNvSpPr>
          <p:nvPr>
            <p:ph type="sldNum" sz="quarter" idx="12"/>
          </p:nvPr>
        </p:nvSpPr>
        <p:spPr>
          <a:xfrm>
            <a:off x="8415337" y="4865237"/>
            <a:ext cx="459242" cy="273844"/>
          </a:xfrm>
        </p:spPr>
        <p:txBody>
          <a:bodyPr/>
          <a:lstStyle/>
          <a:p>
            <a:fld id="{3310D8EA-3107-4873-B9AB-DD7D3E79053A}" type="slidenum">
              <a:rPr lang="en-US" smtClean="0"/>
              <a:t>‹#›</a:t>
            </a:fld>
            <a:endParaRPr lang="en-US"/>
          </a:p>
        </p:txBody>
      </p:sp>
      <p:sp>
        <p:nvSpPr>
          <p:cNvPr id="7" name="Footer Placeholder 4"/>
          <p:cNvSpPr>
            <a:spLocks noGrp="1"/>
          </p:cNvSpPr>
          <p:nvPr>
            <p:ph type="ftr" sz="quarter" idx="3"/>
          </p:nvPr>
        </p:nvSpPr>
        <p:spPr bwMode="gray">
          <a:xfrm>
            <a:off x="3971925" y="4865237"/>
            <a:ext cx="4443412" cy="273844"/>
          </a:xfrm>
          <a:prstGeom prst="rect">
            <a:avLst/>
          </a:prstGeom>
        </p:spPr>
        <p:txBody>
          <a:bodyPr vert="horz" lIns="0" tIns="0" rIns="0" bIns="0" rtlCol="0" anchor="ctr"/>
          <a:lstStyle>
            <a:lvl1pPr algn="l">
              <a:defRPr sz="700">
                <a:solidFill>
                  <a:schemeClr val="tx1">
                    <a:tint val="75000"/>
                  </a:schemeClr>
                </a:solidFill>
              </a:defRPr>
            </a:lvl1pPr>
          </a:lstStyle>
          <a:p>
            <a:r>
              <a:rPr lang="en-US"/>
              <a:t>Do not reproduce, transmit or modify the content set forth herein in any form or by any means without written permission of UnitedHealthcare. © 2018 United HealthCare Services, Inc. All rights reserved.</a:t>
            </a:r>
            <a:endParaRPr lang="en-US" dirty="0"/>
          </a:p>
        </p:txBody>
      </p:sp>
    </p:spTree>
    <p:extLst>
      <p:ext uri="{BB962C8B-B14F-4D97-AF65-F5344CB8AC3E}">
        <p14:creationId xmlns:p14="http://schemas.microsoft.com/office/powerpoint/2010/main" val="1903235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One line</a:t>
            </a:r>
          </a:p>
        </p:txBody>
      </p:sp>
      <p:sp>
        <p:nvSpPr>
          <p:cNvPr id="3" name="Date Placeholder 2"/>
          <p:cNvSpPr>
            <a:spLocks noGrp="1"/>
          </p:cNvSpPr>
          <p:nvPr>
            <p:ph type="dt" sz="half" idx="10"/>
          </p:nvPr>
        </p:nvSpPr>
        <p:spPr/>
        <p:txBody>
          <a:bodyPr/>
          <a:lstStyle/>
          <a:p>
            <a:fld id="{A8D13B6C-107C-4B31-A311-298191C28918}" type="datetime1">
              <a:rPr lang="en-US" smtClean="0"/>
              <a:t>4/15/2020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1665846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One line</a:t>
            </a:r>
          </a:p>
        </p:txBody>
      </p:sp>
      <p:sp>
        <p:nvSpPr>
          <p:cNvPr id="3" name="Date Placeholder 2"/>
          <p:cNvSpPr>
            <a:spLocks noGrp="1"/>
          </p:cNvSpPr>
          <p:nvPr>
            <p:ph type="dt" sz="half" idx="10"/>
          </p:nvPr>
        </p:nvSpPr>
        <p:spPr/>
        <p:txBody>
          <a:bodyPr/>
          <a:lstStyle/>
          <a:p>
            <a:fld id="{22ADA0FA-7B98-4DFF-BD96-C946C04AD3E7}" type="datetime1">
              <a:rPr lang="en-US" smtClean="0"/>
              <a:t>4/15/2020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dirty="0"/>
              <a:t>Use this space for one line subhead if needed | One line</a:t>
            </a:r>
          </a:p>
        </p:txBody>
      </p:sp>
      <p:sp>
        <p:nvSpPr>
          <p:cNvPr id="10" name="Text Placeholder 9"/>
          <p:cNvSpPr>
            <a:spLocks noGrp="1"/>
          </p:cNvSpPr>
          <p:nvPr>
            <p:ph type="body" sz="quarter" idx="14" hasCustomPrompt="1"/>
          </p:nvPr>
        </p:nvSpPr>
        <p:spPr>
          <a:xfrm>
            <a:off x="1139675" y="1371600"/>
            <a:ext cx="1399032" cy="1400175"/>
          </a:xfrm>
          <a:prstGeom prst="ellipse">
            <a:avLst/>
          </a:prstGeom>
          <a:ln w="19050">
            <a:solidFill>
              <a:schemeClr val="accent1"/>
            </a:solidFill>
          </a:ln>
        </p:spPr>
        <p:txBody>
          <a:bodyPr anchor="ctr"/>
          <a:lstStyle>
            <a:lvl1pPr algn="ctr">
              <a:buNone/>
              <a:defRPr sz="900">
                <a:solidFill>
                  <a:schemeClr val="bg2">
                    <a:lumMod val="85000"/>
                  </a:schemeClr>
                </a:solidFill>
              </a:defRPr>
            </a:lvl1pPr>
          </a:lstStyle>
          <a:p>
            <a:pPr lvl="0"/>
            <a:r>
              <a:rPr lang="en-US" dirty="0"/>
              <a:t>Place icon here. To hide this text, place cursor then hit space bar. Duplicate or delete as needed.</a:t>
            </a:r>
          </a:p>
        </p:txBody>
      </p:sp>
      <p:sp>
        <p:nvSpPr>
          <p:cNvPr id="11" name="Text Placeholder 9"/>
          <p:cNvSpPr>
            <a:spLocks noGrp="1"/>
          </p:cNvSpPr>
          <p:nvPr>
            <p:ph type="body" sz="quarter" idx="15" hasCustomPrompt="1"/>
          </p:nvPr>
        </p:nvSpPr>
        <p:spPr>
          <a:xfrm>
            <a:off x="3878922" y="1371600"/>
            <a:ext cx="1399032" cy="1400175"/>
          </a:xfrm>
          <a:prstGeom prst="ellipse">
            <a:avLst/>
          </a:prstGeom>
          <a:ln w="19050">
            <a:solidFill>
              <a:schemeClr val="accent1"/>
            </a:solidFill>
          </a:ln>
        </p:spPr>
        <p:txBody>
          <a:bodyPr anchor="ctr"/>
          <a:lstStyle>
            <a:lvl1pPr algn="ctr">
              <a:buNone/>
              <a:defRPr sz="900">
                <a:solidFill>
                  <a:schemeClr val="bg2">
                    <a:lumMod val="85000"/>
                  </a:schemeClr>
                </a:solidFill>
              </a:defRPr>
            </a:lvl1pPr>
          </a:lstStyle>
          <a:p>
            <a:pPr lvl="0"/>
            <a:r>
              <a:rPr lang="en-US" dirty="0"/>
              <a:t>Place icon here. To hide this text, place cursor then hit space bar. Duplicate or delete as needed.</a:t>
            </a:r>
          </a:p>
        </p:txBody>
      </p:sp>
      <p:sp>
        <p:nvSpPr>
          <p:cNvPr id="12" name="Text Placeholder 9"/>
          <p:cNvSpPr>
            <a:spLocks noGrp="1"/>
          </p:cNvSpPr>
          <p:nvPr>
            <p:ph type="body" sz="quarter" idx="16" hasCustomPrompt="1"/>
          </p:nvPr>
        </p:nvSpPr>
        <p:spPr>
          <a:xfrm>
            <a:off x="6683111" y="1371600"/>
            <a:ext cx="1399032" cy="1400175"/>
          </a:xfrm>
          <a:prstGeom prst="ellipse">
            <a:avLst/>
          </a:prstGeom>
          <a:ln w="19050">
            <a:solidFill>
              <a:schemeClr val="accent1"/>
            </a:solidFill>
          </a:ln>
        </p:spPr>
        <p:txBody>
          <a:bodyPr anchor="ctr"/>
          <a:lstStyle>
            <a:lvl1pPr algn="ctr">
              <a:buNone/>
              <a:defRPr sz="900">
                <a:solidFill>
                  <a:schemeClr val="bg2">
                    <a:lumMod val="85000"/>
                  </a:schemeClr>
                </a:solidFill>
              </a:defRPr>
            </a:lvl1pPr>
          </a:lstStyle>
          <a:p>
            <a:pPr lvl="0"/>
            <a:r>
              <a:rPr lang="en-US" dirty="0"/>
              <a:t>Place icon here. To hide this text, place cursor then hit space bar. Duplicate or delete as needed.</a:t>
            </a:r>
          </a:p>
        </p:txBody>
      </p:sp>
      <p:sp>
        <p:nvSpPr>
          <p:cNvPr id="13" name="Content Placeholder 2"/>
          <p:cNvSpPr>
            <a:spLocks noGrp="1"/>
          </p:cNvSpPr>
          <p:nvPr>
            <p:ph sz="half" idx="1" hasCustomPrompt="1"/>
          </p:nvPr>
        </p:nvSpPr>
        <p:spPr>
          <a:xfrm>
            <a:off x="588385" y="3301267"/>
            <a:ext cx="2501612" cy="1127857"/>
          </a:xfrm>
        </p:spPr>
        <p:txBody>
          <a:bodyPr/>
          <a:lstStyle>
            <a:lvl1pPr>
              <a:defRPr sz="1200">
                <a:solidFill>
                  <a:schemeClr val="tx2"/>
                </a:solidFill>
              </a:defRPr>
            </a:lvl1pPr>
            <a:lvl2pPr marL="171450" indent="-171450">
              <a:buFont typeface="Arial" panose="020B0604020202020204" pitchFamily="34" charset="0"/>
              <a:buChar char="•"/>
              <a:defRPr sz="1200"/>
            </a:lvl2pPr>
            <a:lvl3pPr marL="342900" indent="-171450">
              <a:buClr>
                <a:schemeClr val="tx1"/>
              </a:buClr>
              <a:buFont typeface="Arial" panose="020B0604020202020204" pitchFamily="34" charset="0"/>
              <a:buChar char="−"/>
              <a:defRPr sz="1200"/>
            </a:lvl3pPr>
            <a:lvl4pPr marL="515541" indent="-172641">
              <a:buFont typeface="Arial" panose="020B0604020202020204" pitchFamily="34" charset="0"/>
              <a:buChar char="•"/>
              <a:defRPr sz="1200"/>
            </a:lvl4pPr>
            <a:lvl5pPr>
              <a:defRPr sz="1100"/>
            </a:lvl5pPr>
          </a:lstStyle>
          <a:p>
            <a:pPr lvl="0"/>
            <a:r>
              <a:rPr lang="en-US" dirty="0"/>
              <a:t>Type 16 pt gray text max three lines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xmlns="" id="{91B99C12-BC4B-42D3-9852-1F9B4101E133}"/>
              </a:ext>
            </a:extLst>
          </p:cNvPr>
          <p:cNvSpPr>
            <a:spLocks noGrp="1"/>
          </p:cNvSpPr>
          <p:nvPr>
            <p:ph sz="half" idx="17" hasCustomPrompt="1"/>
          </p:nvPr>
        </p:nvSpPr>
        <p:spPr>
          <a:xfrm>
            <a:off x="3327632" y="3301267"/>
            <a:ext cx="2501612" cy="1127857"/>
          </a:xfrm>
        </p:spPr>
        <p:txBody>
          <a:bodyPr/>
          <a:lstStyle>
            <a:lvl1pPr>
              <a:defRPr sz="1200">
                <a:solidFill>
                  <a:schemeClr val="tx2"/>
                </a:solidFill>
              </a:defRPr>
            </a:lvl1pPr>
            <a:lvl2pPr marL="171450" indent="-171450">
              <a:buFont typeface="Arial" panose="020B0604020202020204" pitchFamily="34" charset="0"/>
              <a:buChar char="•"/>
              <a:defRPr sz="1200"/>
            </a:lvl2pPr>
            <a:lvl3pPr marL="342900" indent="-171450">
              <a:buClr>
                <a:schemeClr val="tx1"/>
              </a:buClr>
              <a:buFont typeface="Arial" panose="020B0604020202020204" pitchFamily="34" charset="0"/>
              <a:buChar char="−"/>
              <a:defRPr sz="1200"/>
            </a:lvl3pPr>
            <a:lvl4pPr marL="515541" indent="-172641">
              <a:buFont typeface="Arial" panose="020B0604020202020204" pitchFamily="34" charset="0"/>
              <a:buChar char="•"/>
              <a:defRPr sz="1200"/>
            </a:lvl4pPr>
            <a:lvl5pPr>
              <a:defRPr sz="1100"/>
            </a:lvl5pPr>
          </a:lstStyle>
          <a:p>
            <a:pPr lvl="0"/>
            <a:r>
              <a:rPr lang="en-US" dirty="0"/>
              <a:t>Type 16 pt gray text max three lines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xmlns="" id="{D9004B96-D94C-4153-B36B-4355853060EA}"/>
              </a:ext>
            </a:extLst>
          </p:cNvPr>
          <p:cNvSpPr>
            <a:spLocks noGrp="1"/>
          </p:cNvSpPr>
          <p:nvPr>
            <p:ph sz="half" idx="18" hasCustomPrompt="1"/>
          </p:nvPr>
        </p:nvSpPr>
        <p:spPr>
          <a:xfrm>
            <a:off x="6131821" y="3301267"/>
            <a:ext cx="2501612" cy="1127857"/>
          </a:xfrm>
        </p:spPr>
        <p:txBody>
          <a:bodyPr/>
          <a:lstStyle>
            <a:lvl1pPr>
              <a:defRPr sz="1200">
                <a:solidFill>
                  <a:schemeClr val="tx2"/>
                </a:solidFill>
              </a:defRPr>
            </a:lvl1pPr>
            <a:lvl2pPr marL="171450" indent="-171450">
              <a:buFont typeface="Arial" panose="020B0604020202020204" pitchFamily="34" charset="0"/>
              <a:buChar char="•"/>
              <a:defRPr sz="1200"/>
            </a:lvl2pPr>
            <a:lvl3pPr marL="342900" indent="-171450">
              <a:buClr>
                <a:schemeClr val="tx1"/>
              </a:buClr>
              <a:buFont typeface="Arial" panose="020B0604020202020204" pitchFamily="34" charset="0"/>
              <a:buChar char="−"/>
              <a:defRPr sz="1200"/>
            </a:lvl3pPr>
            <a:lvl4pPr marL="515541" indent="-172641">
              <a:buFont typeface="Arial" panose="020B0604020202020204" pitchFamily="34" charset="0"/>
              <a:buChar char="•"/>
              <a:defRPr sz="1200"/>
            </a:lvl4pPr>
            <a:lvl5pPr>
              <a:defRPr sz="1100"/>
            </a:lvl5pPr>
          </a:lstStyle>
          <a:p>
            <a:pPr lvl="0"/>
            <a:r>
              <a:rPr lang="en-US" dirty="0"/>
              <a:t>Type 16 pt gray text max three lines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xmlns="" id="{4736416D-EB4F-4346-8783-FC896DC0CA68}"/>
              </a:ext>
            </a:extLst>
          </p:cNvPr>
          <p:cNvSpPr>
            <a:spLocks noGrp="1"/>
          </p:cNvSpPr>
          <p:nvPr>
            <p:ph type="body" sz="quarter" idx="19" hasCustomPrompt="1"/>
          </p:nvPr>
        </p:nvSpPr>
        <p:spPr>
          <a:xfrm>
            <a:off x="588385" y="2901554"/>
            <a:ext cx="2501612" cy="342900"/>
          </a:xfrm>
        </p:spPr>
        <p:txBody>
          <a:bodyPr/>
          <a:lstStyle>
            <a:lvl1pPr>
              <a:defRPr sz="1200">
                <a:solidFill>
                  <a:schemeClr val="accent1"/>
                </a:solidFill>
              </a:defRPr>
            </a:lvl1pPr>
          </a:lstStyle>
          <a:p>
            <a:pPr lvl="0"/>
            <a:r>
              <a:rPr lang="en-US" dirty="0"/>
              <a:t>Type subhead in 16 pt orange | Max two lines</a:t>
            </a:r>
          </a:p>
        </p:txBody>
      </p:sp>
      <p:sp>
        <p:nvSpPr>
          <p:cNvPr id="18" name="Text Placeholder 7">
            <a:extLst>
              <a:ext uri="{FF2B5EF4-FFF2-40B4-BE49-F238E27FC236}">
                <a16:creationId xmlns:a16="http://schemas.microsoft.com/office/drawing/2014/main" xmlns="" id="{5BAB981D-A627-42CC-B2DE-02C26E3DF946}"/>
              </a:ext>
            </a:extLst>
          </p:cNvPr>
          <p:cNvSpPr>
            <a:spLocks noGrp="1"/>
          </p:cNvSpPr>
          <p:nvPr>
            <p:ph type="body" sz="quarter" idx="20" hasCustomPrompt="1"/>
          </p:nvPr>
        </p:nvSpPr>
        <p:spPr>
          <a:xfrm>
            <a:off x="3327632" y="2899005"/>
            <a:ext cx="2501612" cy="342900"/>
          </a:xfrm>
        </p:spPr>
        <p:txBody>
          <a:bodyPr/>
          <a:lstStyle>
            <a:lvl1pPr>
              <a:defRPr sz="1200">
                <a:solidFill>
                  <a:schemeClr val="accent1"/>
                </a:solidFill>
              </a:defRPr>
            </a:lvl1pPr>
          </a:lstStyle>
          <a:p>
            <a:pPr lvl="0"/>
            <a:r>
              <a:rPr lang="en-US" dirty="0"/>
              <a:t>Type subhead in 16 pt orange | Max two lines</a:t>
            </a:r>
          </a:p>
        </p:txBody>
      </p:sp>
      <p:sp>
        <p:nvSpPr>
          <p:cNvPr id="19" name="Text Placeholder 7">
            <a:extLst>
              <a:ext uri="{FF2B5EF4-FFF2-40B4-BE49-F238E27FC236}">
                <a16:creationId xmlns:a16="http://schemas.microsoft.com/office/drawing/2014/main" xmlns="" id="{E65F5722-9D51-4EC9-BA8C-FDC59DB84633}"/>
              </a:ext>
            </a:extLst>
          </p:cNvPr>
          <p:cNvSpPr>
            <a:spLocks noGrp="1"/>
          </p:cNvSpPr>
          <p:nvPr>
            <p:ph type="body" sz="quarter" idx="21" hasCustomPrompt="1"/>
          </p:nvPr>
        </p:nvSpPr>
        <p:spPr>
          <a:xfrm>
            <a:off x="6131821" y="2899005"/>
            <a:ext cx="2501612" cy="342900"/>
          </a:xfrm>
        </p:spPr>
        <p:txBody>
          <a:bodyPr/>
          <a:lstStyle>
            <a:lvl1pPr>
              <a:defRPr sz="1200">
                <a:solidFill>
                  <a:schemeClr val="accent1"/>
                </a:solidFill>
              </a:defRPr>
            </a:lvl1pPr>
          </a:lstStyle>
          <a:p>
            <a:pPr lvl="0"/>
            <a:r>
              <a:rPr lang="en-US" dirty="0"/>
              <a:t>Type subhead in 16 pt orange | Max two lines</a:t>
            </a:r>
          </a:p>
        </p:txBody>
      </p:sp>
    </p:spTree>
    <p:extLst>
      <p:ext uri="{BB962C8B-B14F-4D97-AF65-F5344CB8AC3E}">
        <p14:creationId xmlns:p14="http://schemas.microsoft.com/office/powerpoint/2010/main" val="377501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5 Column | Type insightful headline in sentence case | One line</a:t>
            </a:r>
          </a:p>
        </p:txBody>
      </p:sp>
      <p:sp>
        <p:nvSpPr>
          <p:cNvPr id="3" name="Date Placeholder 2"/>
          <p:cNvSpPr>
            <a:spLocks noGrp="1"/>
          </p:cNvSpPr>
          <p:nvPr>
            <p:ph type="dt" sz="half" idx="10"/>
          </p:nvPr>
        </p:nvSpPr>
        <p:spPr/>
        <p:txBody>
          <a:bodyPr/>
          <a:lstStyle/>
          <a:p>
            <a:fld id="{330DFC76-490C-44EE-A349-549D5ACC39A2}" type="datetime1">
              <a:rPr lang="en-US" smtClean="0"/>
              <a:t>4/15/2020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dirty="0"/>
              <a:t>Use this space for one line subhead if needed | One line</a:t>
            </a:r>
          </a:p>
        </p:txBody>
      </p:sp>
      <p:sp>
        <p:nvSpPr>
          <p:cNvPr id="8" name="Text Placeholder 7"/>
          <p:cNvSpPr>
            <a:spLocks noGrp="1"/>
          </p:cNvSpPr>
          <p:nvPr>
            <p:ph type="body" sz="quarter" idx="14" hasCustomPrompt="1"/>
          </p:nvPr>
        </p:nvSpPr>
        <p:spPr>
          <a:xfrm>
            <a:off x="371475" y="1371598"/>
            <a:ext cx="1645920" cy="497681"/>
          </a:xfrm>
          <a:solidFill>
            <a:schemeClr val="tx2"/>
          </a:solidFill>
        </p:spPr>
        <p:txBody>
          <a:bodyPr lIns="102870" anchor="ctr"/>
          <a:lstStyle>
            <a:lvl1pPr algn="l">
              <a:lnSpc>
                <a:spcPct val="90000"/>
              </a:lnSpc>
              <a:spcBef>
                <a:spcPts val="0"/>
              </a:spcBef>
              <a:spcAft>
                <a:spcPts val="0"/>
              </a:spcAft>
              <a:defRPr sz="1400">
                <a:solidFill>
                  <a:schemeClr val="bg1"/>
                </a:solidFill>
              </a:defRPr>
            </a:lvl1pPr>
          </a:lstStyle>
          <a:p>
            <a:pPr lvl="0"/>
            <a:r>
              <a:rPr lang="en-US" dirty="0"/>
              <a:t>Header</a:t>
            </a:r>
          </a:p>
        </p:txBody>
      </p:sp>
      <p:sp>
        <p:nvSpPr>
          <p:cNvPr id="27" name="Text Placeholder 7"/>
          <p:cNvSpPr>
            <a:spLocks noGrp="1"/>
          </p:cNvSpPr>
          <p:nvPr>
            <p:ph type="body" sz="quarter" idx="15" hasCustomPrompt="1"/>
          </p:nvPr>
        </p:nvSpPr>
        <p:spPr>
          <a:xfrm>
            <a:off x="2085635" y="1371599"/>
            <a:ext cx="1645920" cy="497681"/>
          </a:xfrm>
          <a:solidFill>
            <a:schemeClr val="accent2"/>
          </a:solidFill>
        </p:spPr>
        <p:txBody>
          <a:bodyPr lIns="102870" anchor="ctr"/>
          <a:lstStyle>
            <a:lvl1pPr>
              <a:lnSpc>
                <a:spcPct val="90000"/>
              </a:lnSpc>
              <a:spcBef>
                <a:spcPts val="0"/>
              </a:spcBef>
              <a:spcAft>
                <a:spcPts val="0"/>
              </a:spcAft>
              <a:defRPr sz="1400">
                <a:solidFill>
                  <a:schemeClr val="bg1"/>
                </a:solidFill>
              </a:defRPr>
            </a:lvl1pPr>
          </a:lstStyle>
          <a:p>
            <a:pPr lvl="0"/>
            <a:r>
              <a:rPr lang="en-US" dirty="0"/>
              <a:t>Header</a:t>
            </a:r>
          </a:p>
        </p:txBody>
      </p:sp>
      <p:sp>
        <p:nvSpPr>
          <p:cNvPr id="28" name="Text Placeholder 7"/>
          <p:cNvSpPr>
            <a:spLocks noGrp="1"/>
          </p:cNvSpPr>
          <p:nvPr>
            <p:ph type="body" sz="quarter" idx="16" hasCustomPrompt="1"/>
          </p:nvPr>
        </p:nvSpPr>
        <p:spPr>
          <a:xfrm>
            <a:off x="3799796" y="1371599"/>
            <a:ext cx="1645920" cy="497681"/>
          </a:xfrm>
          <a:solidFill>
            <a:schemeClr val="accent4"/>
          </a:solidFill>
        </p:spPr>
        <p:txBody>
          <a:bodyPr lIns="102870" anchor="ctr"/>
          <a:lstStyle>
            <a:lvl1pPr>
              <a:lnSpc>
                <a:spcPct val="90000"/>
              </a:lnSpc>
              <a:spcBef>
                <a:spcPts val="0"/>
              </a:spcBef>
              <a:spcAft>
                <a:spcPts val="0"/>
              </a:spcAft>
              <a:defRPr sz="1400">
                <a:solidFill>
                  <a:schemeClr val="bg1"/>
                </a:solidFill>
              </a:defRPr>
            </a:lvl1pPr>
          </a:lstStyle>
          <a:p>
            <a:pPr lvl="0"/>
            <a:r>
              <a:rPr lang="en-US" dirty="0"/>
              <a:t>Header</a:t>
            </a:r>
          </a:p>
        </p:txBody>
      </p:sp>
      <p:sp>
        <p:nvSpPr>
          <p:cNvPr id="29" name="Text Placeholder 7"/>
          <p:cNvSpPr>
            <a:spLocks noGrp="1"/>
          </p:cNvSpPr>
          <p:nvPr>
            <p:ph type="body" sz="quarter" idx="17" hasCustomPrompt="1"/>
          </p:nvPr>
        </p:nvSpPr>
        <p:spPr>
          <a:xfrm>
            <a:off x="5513956" y="1371599"/>
            <a:ext cx="1645920" cy="497681"/>
          </a:xfrm>
          <a:solidFill>
            <a:schemeClr val="accent1"/>
          </a:solidFill>
        </p:spPr>
        <p:txBody>
          <a:bodyPr lIns="102870" anchor="ctr"/>
          <a:lstStyle>
            <a:lvl1pPr>
              <a:lnSpc>
                <a:spcPct val="90000"/>
              </a:lnSpc>
              <a:spcBef>
                <a:spcPts val="0"/>
              </a:spcBef>
              <a:spcAft>
                <a:spcPts val="0"/>
              </a:spcAft>
              <a:defRPr sz="1400">
                <a:solidFill>
                  <a:schemeClr val="bg1"/>
                </a:solidFill>
              </a:defRPr>
            </a:lvl1pPr>
          </a:lstStyle>
          <a:p>
            <a:pPr lvl="0"/>
            <a:r>
              <a:rPr lang="en-US" dirty="0"/>
              <a:t>Header</a:t>
            </a:r>
          </a:p>
        </p:txBody>
      </p:sp>
      <p:sp>
        <p:nvSpPr>
          <p:cNvPr id="30" name="Text Placeholder 7"/>
          <p:cNvSpPr>
            <a:spLocks noGrp="1"/>
          </p:cNvSpPr>
          <p:nvPr>
            <p:ph type="body" sz="quarter" idx="18" hasCustomPrompt="1"/>
          </p:nvPr>
        </p:nvSpPr>
        <p:spPr>
          <a:xfrm>
            <a:off x="7228115" y="1371599"/>
            <a:ext cx="1645920" cy="497681"/>
          </a:xfrm>
          <a:solidFill>
            <a:srgbClr val="A22B38"/>
          </a:solidFill>
        </p:spPr>
        <p:txBody>
          <a:bodyPr lIns="102870" anchor="ctr"/>
          <a:lstStyle>
            <a:lvl1pPr>
              <a:lnSpc>
                <a:spcPct val="90000"/>
              </a:lnSpc>
              <a:spcBef>
                <a:spcPts val="0"/>
              </a:spcBef>
              <a:spcAft>
                <a:spcPts val="0"/>
              </a:spcAft>
              <a:defRPr sz="1400">
                <a:solidFill>
                  <a:schemeClr val="bg1"/>
                </a:solidFill>
              </a:defRPr>
            </a:lvl1pPr>
          </a:lstStyle>
          <a:p>
            <a:pPr lvl="0"/>
            <a:r>
              <a:rPr lang="en-US" dirty="0"/>
              <a:t>Header</a:t>
            </a:r>
          </a:p>
        </p:txBody>
      </p:sp>
      <p:sp>
        <p:nvSpPr>
          <p:cNvPr id="31" name="Text Placeholder 7"/>
          <p:cNvSpPr>
            <a:spLocks noGrp="1"/>
          </p:cNvSpPr>
          <p:nvPr>
            <p:ph type="body" sz="quarter" idx="19" hasCustomPrompt="1"/>
          </p:nvPr>
        </p:nvSpPr>
        <p:spPr>
          <a:xfrm>
            <a:off x="371475" y="1869279"/>
            <a:ext cx="164592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2" name="Text Placeholder 7"/>
          <p:cNvSpPr>
            <a:spLocks noGrp="1"/>
          </p:cNvSpPr>
          <p:nvPr>
            <p:ph type="body" sz="quarter" idx="20" hasCustomPrompt="1"/>
          </p:nvPr>
        </p:nvSpPr>
        <p:spPr>
          <a:xfrm>
            <a:off x="2085635" y="1869279"/>
            <a:ext cx="164592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3" name="Text Placeholder 7"/>
          <p:cNvSpPr>
            <a:spLocks noGrp="1"/>
          </p:cNvSpPr>
          <p:nvPr>
            <p:ph type="body" sz="quarter" idx="21" hasCustomPrompt="1"/>
          </p:nvPr>
        </p:nvSpPr>
        <p:spPr>
          <a:xfrm>
            <a:off x="3799796" y="1869279"/>
            <a:ext cx="164592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4" name="Text Placeholder 7"/>
          <p:cNvSpPr>
            <a:spLocks noGrp="1"/>
          </p:cNvSpPr>
          <p:nvPr>
            <p:ph type="body" sz="quarter" idx="22" hasCustomPrompt="1"/>
          </p:nvPr>
        </p:nvSpPr>
        <p:spPr>
          <a:xfrm>
            <a:off x="5513956" y="1869279"/>
            <a:ext cx="164592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5" name="Text Placeholder 7"/>
          <p:cNvSpPr>
            <a:spLocks noGrp="1"/>
          </p:cNvSpPr>
          <p:nvPr>
            <p:ph type="body" sz="quarter" idx="23" hasCustomPrompt="1"/>
          </p:nvPr>
        </p:nvSpPr>
        <p:spPr>
          <a:xfrm>
            <a:off x="7228116" y="1869279"/>
            <a:ext cx="164592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Tree>
    <p:extLst>
      <p:ext uri="{BB962C8B-B14F-4D97-AF65-F5344CB8AC3E}">
        <p14:creationId xmlns:p14="http://schemas.microsoft.com/office/powerpoint/2010/main" val="3294711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4 Column | Type insightful headline in sentence case | One line</a:t>
            </a:r>
          </a:p>
        </p:txBody>
      </p:sp>
      <p:sp>
        <p:nvSpPr>
          <p:cNvPr id="3" name="Date Placeholder 2"/>
          <p:cNvSpPr>
            <a:spLocks noGrp="1"/>
          </p:cNvSpPr>
          <p:nvPr>
            <p:ph type="dt" sz="half" idx="10"/>
          </p:nvPr>
        </p:nvSpPr>
        <p:spPr/>
        <p:txBody>
          <a:bodyPr/>
          <a:lstStyle/>
          <a:p>
            <a:fld id="{DE28B6D6-4119-40A9-83FC-2C2246C3D8B9}" type="datetime1">
              <a:rPr lang="en-US" smtClean="0"/>
              <a:t>4/15/2020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dirty="0"/>
              <a:t>Use this space for one line subhead if needed | One line</a:t>
            </a:r>
          </a:p>
        </p:txBody>
      </p:sp>
      <p:sp>
        <p:nvSpPr>
          <p:cNvPr id="8" name="Text Placeholder 7"/>
          <p:cNvSpPr>
            <a:spLocks noGrp="1"/>
          </p:cNvSpPr>
          <p:nvPr>
            <p:ph type="body" sz="quarter" idx="14" hasCustomPrompt="1"/>
          </p:nvPr>
        </p:nvSpPr>
        <p:spPr>
          <a:xfrm>
            <a:off x="371475" y="1371598"/>
            <a:ext cx="2057400" cy="497681"/>
          </a:xfrm>
          <a:solidFill>
            <a:schemeClr val="tx2"/>
          </a:solidFill>
        </p:spPr>
        <p:txBody>
          <a:bodyPr lIns="102870" anchor="ctr"/>
          <a:lstStyle>
            <a:lvl1pPr algn="l">
              <a:lnSpc>
                <a:spcPct val="90000"/>
              </a:lnSpc>
              <a:spcBef>
                <a:spcPts val="0"/>
              </a:spcBef>
              <a:spcAft>
                <a:spcPts val="0"/>
              </a:spcAft>
              <a:defRPr sz="1400">
                <a:solidFill>
                  <a:schemeClr val="bg1"/>
                </a:solidFill>
              </a:defRPr>
            </a:lvl1pPr>
          </a:lstStyle>
          <a:p>
            <a:pPr lvl="0"/>
            <a:r>
              <a:rPr lang="en-US" dirty="0"/>
              <a:t>Header</a:t>
            </a:r>
          </a:p>
        </p:txBody>
      </p:sp>
      <p:sp>
        <p:nvSpPr>
          <p:cNvPr id="27" name="Text Placeholder 7"/>
          <p:cNvSpPr>
            <a:spLocks noGrp="1"/>
          </p:cNvSpPr>
          <p:nvPr>
            <p:ph type="body" sz="quarter" idx="15" hasCustomPrompt="1"/>
          </p:nvPr>
        </p:nvSpPr>
        <p:spPr>
          <a:xfrm>
            <a:off x="2517436" y="1371599"/>
            <a:ext cx="2057400" cy="497681"/>
          </a:xfrm>
          <a:solidFill>
            <a:schemeClr val="accent2"/>
          </a:solidFill>
        </p:spPr>
        <p:txBody>
          <a:bodyPr lIns="102870" anchor="ctr"/>
          <a:lstStyle>
            <a:lvl1pPr>
              <a:lnSpc>
                <a:spcPct val="90000"/>
              </a:lnSpc>
              <a:spcBef>
                <a:spcPts val="0"/>
              </a:spcBef>
              <a:spcAft>
                <a:spcPts val="0"/>
              </a:spcAft>
              <a:defRPr sz="1400">
                <a:solidFill>
                  <a:schemeClr val="bg1"/>
                </a:solidFill>
              </a:defRPr>
            </a:lvl1pPr>
          </a:lstStyle>
          <a:p>
            <a:pPr lvl="0"/>
            <a:r>
              <a:rPr lang="en-US" dirty="0"/>
              <a:t>Header</a:t>
            </a:r>
          </a:p>
        </p:txBody>
      </p:sp>
      <p:sp>
        <p:nvSpPr>
          <p:cNvPr id="28" name="Text Placeholder 7"/>
          <p:cNvSpPr>
            <a:spLocks noGrp="1"/>
          </p:cNvSpPr>
          <p:nvPr>
            <p:ph type="body" sz="quarter" idx="16" hasCustomPrompt="1"/>
          </p:nvPr>
        </p:nvSpPr>
        <p:spPr>
          <a:xfrm>
            <a:off x="4663397" y="1371599"/>
            <a:ext cx="2057400" cy="497681"/>
          </a:xfrm>
          <a:solidFill>
            <a:schemeClr val="accent4"/>
          </a:solidFill>
        </p:spPr>
        <p:txBody>
          <a:bodyPr lIns="102870" anchor="ctr"/>
          <a:lstStyle>
            <a:lvl1pPr>
              <a:lnSpc>
                <a:spcPct val="90000"/>
              </a:lnSpc>
              <a:spcBef>
                <a:spcPts val="0"/>
              </a:spcBef>
              <a:spcAft>
                <a:spcPts val="0"/>
              </a:spcAft>
              <a:defRPr sz="1400">
                <a:solidFill>
                  <a:schemeClr val="bg1"/>
                </a:solidFill>
              </a:defRPr>
            </a:lvl1pPr>
          </a:lstStyle>
          <a:p>
            <a:pPr lvl="0"/>
            <a:r>
              <a:rPr lang="en-US" dirty="0"/>
              <a:t>Header</a:t>
            </a:r>
          </a:p>
        </p:txBody>
      </p:sp>
      <p:sp>
        <p:nvSpPr>
          <p:cNvPr id="29" name="Text Placeholder 7"/>
          <p:cNvSpPr>
            <a:spLocks noGrp="1"/>
          </p:cNvSpPr>
          <p:nvPr>
            <p:ph type="body" sz="quarter" idx="17" hasCustomPrompt="1"/>
          </p:nvPr>
        </p:nvSpPr>
        <p:spPr>
          <a:xfrm>
            <a:off x="6809357" y="1371599"/>
            <a:ext cx="2057400" cy="497681"/>
          </a:xfrm>
          <a:solidFill>
            <a:schemeClr val="accent1"/>
          </a:solidFill>
        </p:spPr>
        <p:txBody>
          <a:bodyPr lIns="102870" anchor="ctr"/>
          <a:lstStyle>
            <a:lvl1pPr>
              <a:lnSpc>
                <a:spcPct val="90000"/>
              </a:lnSpc>
              <a:spcBef>
                <a:spcPts val="0"/>
              </a:spcBef>
              <a:spcAft>
                <a:spcPts val="0"/>
              </a:spcAft>
              <a:defRPr sz="1400">
                <a:solidFill>
                  <a:schemeClr val="bg1"/>
                </a:solidFill>
              </a:defRPr>
            </a:lvl1pPr>
          </a:lstStyle>
          <a:p>
            <a:pPr lvl="0"/>
            <a:r>
              <a:rPr lang="en-US" dirty="0"/>
              <a:t>Header</a:t>
            </a:r>
          </a:p>
        </p:txBody>
      </p:sp>
      <p:sp>
        <p:nvSpPr>
          <p:cNvPr id="31" name="Text Placeholder 7"/>
          <p:cNvSpPr>
            <a:spLocks noGrp="1"/>
          </p:cNvSpPr>
          <p:nvPr>
            <p:ph type="body" sz="quarter" idx="19" hasCustomPrompt="1"/>
          </p:nvPr>
        </p:nvSpPr>
        <p:spPr>
          <a:xfrm>
            <a:off x="371475" y="1869279"/>
            <a:ext cx="205740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2" name="Text Placeholder 7"/>
          <p:cNvSpPr>
            <a:spLocks noGrp="1"/>
          </p:cNvSpPr>
          <p:nvPr>
            <p:ph type="body" sz="quarter" idx="20" hasCustomPrompt="1"/>
          </p:nvPr>
        </p:nvSpPr>
        <p:spPr>
          <a:xfrm>
            <a:off x="2517436" y="1869279"/>
            <a:ext cx="205740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3" name="Text Placeholder 7"/>
          <p:cNvSpPr>
            <a:spLocks noGrp="1"/>
          </p:cNvSpPr>
          <p:nvPr>
            <p:ph type="body" sz="quarter" idx="21" hasCustomPrompt="1"/>
          </p:nvPr>
        </p:nvSpPr>
        <p:spPr>
          <a:xfrm>
            <a:off x="4663397" y="1869279"/>
            <a:ext cx="205740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4" name="Text Placeholder 7"/>
          <p:cNvSpPr>
            <a:spLocks noGrp="1"/>
          </p:cNvSpPr>
          <p:nvPr>
            <p:ph type="body" sz="quarter" idx="22" hasCustomPrompt="1"/>
          </p:nvPr>
        </p:nvSpPr>
        <p:spPr>
          <a:xfrm>
            <a:off x="6809357" y="1869279"/>
            <a:ext cx="205740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Tree>
    <p:extLst>
      <p:ext uri="{BB962C8B-B14F-4D97-AF65-F5344CB8AC3E}">
        <p14:creationId xmlns:p14="http://schemas.microsoft.com/office/powerpoint/2010/main" val="805682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364D087D-EF83-4A62-AD98-E31A422A9423}"/>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l="7994" t="18631" r="7973" b="19012"/>
          <a:stretch/>
        </p:blipFill>
        <p:spPr>
          <a:xfrm>
            <a:off x="294460" y="4697525"/>
            <a:ext cx="1069318" cy="333400"/>
          </a:xfrm>
          <a:prstGeom prst="rect">
            <a:avLst/>
          </a:prstGeom>
        </p:spPr>
      </p:pic>
      <p:sp>
        <p:nvSpPr>
          <p:cNvPr id="2" name="Title Placeholder 1"/>
          <p:cNvSpPr>
            <a:spLocks noGrp="1"/>
          </p:cNvSpPr>
          <p:nvPr>
            <p:ph type="title"/>
          </p:nvPr>
        </p:nvSpPr>
        <p:spPr bwMode="gray">
          <a:xfrm>
            <a:off x="371475" y="0"/>
            <a:ext cx="8486775" cy="805544"/>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bwMode="gray">
          <a:xfrm>
            <a:off x="371475" y="1369219"/>
            <a:ext cx="8486775" cy="3055824"/>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p:cNvSpPr>
            <a:spLocks noGrp="1"/>
          </p:cNvSpPr>
          <p:nvPr>
            <p:ph type="dt" sz="half" idx="2"/>
          </p:nvPr>
        </p:nvSpPr>
        <p:spPr bwMode="gray">
          <a:xfrm>
            <a:off x="285750" y="5540149"/>
            <a:ext cx="2057400" cy="273844"/>
          </a:xfrm>
          <a:prstGeom prst="rect">
            <a:avLst/>
          </a:prstGeom>
        </p:spPr>
        <p:txBody>
          <a:bodyPr vert="horz" lIns="0" tIns="0" rIns="0" bIns="0" rtlCol="0" anchor="ctr"/>
          <a:lstStyle>
            <a:lvl1pPr algn="l">
              <a:defRPr sz="900">
                <a:solidFill>
                  <a:schemeClr val="tx1">
                    <a:tint val="75000"/>
                  </a:schemeClr>
                </a:solidFill>
              </a:defRPr>
            </a:lvl1pPr>
          </a:lstStyle>
          <a:p>
            <a:fld id="{AAC9BFEB-C466-4BBD-BA13-A0F843576C30}" type="datetime1">
              <a:rPr lang="en-US" smtClean="0"/>
              <a:t>4/15/2020</a:t>
            </a:fld>
            <a:endParaRPr lang="en-US"/>
          </a:p>
        </p:txBody>
      </p:sp>
      <p:sp>
        <p:nvSpPr>
          <p:cNvPr id="5" name="Footer Placeholder 4"/>
          <p:cNvSpPr>
            <a:spLocks noGrp="1"/>
          </p:cNvSpPr>
          <p:nvPr>
            <p:ph type="ftr" sz="quarter" idx="3"/>
          </p:nvPr>
        </p:nvSpPr>
        <p:spPr bwMode="gray">
          <a:xfrm>
            <a:off x="3971925" y="4865237"/>
            <a:ext cx="4443412" cy="273844"/>
          </a:xfrm>
          <a:prstGeom prst="rect">
            <a:avLst/>
          </a:prstGeom>
        </p:spPr>
        <p:txBody>
          <a:bodyPr vert="horz" lIns="0" tIns="0" rIns="0" bIns="0" rtlCol="0" anchor="ctr"/>
          <a:lstStyle>
            <a:lvl1pPr>
              <a:defRPr lang="en-US" sz="700" smtClean="0">
                <a:solidFill>
                  <a:schemeClr val="tx1">
                    <a:tint val="75000"/>
                  </a:schemeClr>
                </a:solidFill>
              </a:defRPr>
            </a:lvl1pPr>
          </a:lstStyle>
          <a:p>
            <a:r>
              <a:rPr lang="en-US"/>
              <a:t>Do not reproduce, transmit or modify the content set forth herein in any form or by any means without written permission of UnitedHealthcare. © 2018 United HealthCare Services, Inc. All rights reserved.</a:t>
            </a:r>
            <a:endParaRPr lang="en-US" dirty="0"/>
          </a:p>
        </p:txBody>
      </p:sp>
      <p:sp>
        <p:nvSpPr>
          <p:cNvPr id="6" name="Slide Number Placeholder 5"/>
          <p:cNvSpPr>
            <a:spLocks noGrp="1"/>
          </p:cNvSpPr>
          <p:nvPr>
            <p:ph type="sldNum" sz="quarter" idx="4"/>
          </p:nvPr>
        </p:nvSpPr>
        <p:spPr bwMode="gray">
          <a:xfrm>
            <a:off x="8448675" y="4865237"/>
            <a:ext cx="406854" cy="273844"/>
          </a:xfrm>
          <a:prstGeom prst="rect">
            <a:avLst/>
          </a:prstGeom>
        </p:spPr>
        <p:txBody>
          <a:bodyPr vert="horz" lIns="0" tIns="0" rIns="0" bIns="0" rtlCol="0" anchor="ctr"/>
          <a:lstStyle>
            <a:lvl1pPr algn="r">
              <a:defRPr sz="900">
                <a:solidFill>
                  <a:schemeClr val="tx1">
                    <a:tint val="75000"/>
                  </a:schemeClr>
                </a:solidFill>
              </a:defRPr>
            </a:lvl1pPr>
          </a:lstStyle>
          <a:p>
            <a:fld id="{3310D8EA-3107-4873-B9AB-DD7D3E79053A}" type="slidenum">
              <a:rPr lang="en-US" smtClean="0"/>
              <a:t>‹#›</a:t>
            </a:fld>
            <a:endParaRPr lang="en-US" dirty="0"/>
          </a:p>
        </p:txBody>
      </p:sp>
      <p:cxnSp>
        <p:nvCxnSpPr>
          <p:cNvPr id="8" name="Straight Connector 7"/>
          <p:cNvCxnSpPr>
            <a:cxnSpLocks/>
          </p:cNvCxnSpPr>
          <p:nvPr/>
        </p:nvCxnSpPr>
        <p:spPr bwMode="gray">
          <a:xfrm>
            <a:off x="342900" y="825500"/>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bwMode="gray">
          <a:xfrm>
            <a:off x="342900" y="825500"/>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bwMode="gray">
          <a:xfrm>
            <a:off x="342900" y="825500"/>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EDB2CE75-020D-45A1-B141-8BC43E0F6356}"/>
              </a:ext>
            </a:extLst>
          </p:cNvPr>
          <p:cNvCxnSpPr>
            <a:cxnSpLocks/>
          </p:cNvCxnSpPr>
          <p:nvPr/>
        </p:nvCxnSpPr>
        <p:spPr bwMode="gray">
          <a:xfrm>
            <a:off x="342900" y="825500"/>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A4E70631-2200-435E-8B78-C15380687CB2}"/>
              </a:ext>
            </a:extLst>
          </p:cNvPr>
          <p:cNvCxnSpPr>
            <a:cxnSpLocks/>
          </p:cNvCxnSpPr>
          <p:nvPr/>
        </p:nvCxnSpPr>
        <p:spPr bwMode="gray">
          <a:xfrm>
            <a:off x="342900" y="825500"/>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0EB69FDF-A621-430B-ADCC-6492A766DF3E}"/>
              </a:ext>
            </a:extLst>
          </p:cNvPr>
          <p:cNvCxnSpPr>
            <a:cxnSpLocks/>
          </p:cNvCxnSpPr>
          <p:nvPr/>
        </p:nvCxnSpPr>
        <p:spPr bwMode="gray">
          <a:xfrm>
            <a:off x="342900" y="825500"/>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217218"/>
      </p:ext>
    </p:extLst>
  </p:cSld>
  <p:clrMap bg1="lt1" tx1="dk1" bg2="lt2" tx2="dk2" accent1="accent1" accent2="accent2" accent3="accent3" accent4="accent4" accent5="accent5" accent6="accent6" hlink="hlink" folHlink="folHlink"/>
  <p:sldLayoutIdLst>
    <p:sldLayoutId id="2147483850" r:id="rId1"/>
    <p:sldLayoutId id="2147483879"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 id="2147483871" r:id="rId20"/>
    <p:sldLayoutId id="2147483872" r:id="rId21"/>
    <p:sldLayoutId id="2147483875" r:id="rId22"/>
    <p:sldLayoutId id="2147483877" r:id="rId23"/>
    <p:sldLayoutId id="2147483880" r:id="rId24"/>
  </p:sldLayoutIdLst>
  <p:hf hdr="0" dt="0"/>
  <p:txStyles>
    <p:titleStyle>
      <a:lvl1pPr algn="l" defTabSz="685800" rtl="0" eaLnBrk="1" latinLnBrk="0" hangingPunct="1">
        <a:lnSpc>
          <a:spcPct val="90000"/>
        </a:lnSpc>
        <a:spcBef>
          <a:spcPct val="0"/>
        </a:spcBef>
        <a:buNone/>
        <a:defRPr sz="2300" kern="1200">
          <a:solidFill>
            <a:srgbClr val="55565A"/>
          </a:solidFill>
          <a:latin typeface="+mj-lt"/>
          <a:ea typeface="+mj-ea"/>
          <a:cs typeface="+mj-cs"/>
        </a:defRPr>
      </a:lvl1pPr>
    </p:titleStyle>
    <p:bodyStyle>
      <a:lvl1pPr marL="0" indent="0" algn="l" defTabSz="685800" rtl="0" eaLnBrk="1" latinLnBrk="0" hangingPunct="1">
        <a:lnSpc>
          <a:spcPct val="95000"/>
        </a:lnSpc>
        <a:spcBef>
          <a:spcPts val="600"/>
        </a:spcBef>
        <a:spcAft>
          <a:spcPts val="450"/>
        </a:spcAft>
        <a:buFont typeface="Arial" panose="020B0604020202020204" pitchFamily="34" charset="0"/>
        <a:buChar char="​"/>
        <a:defRPr sz="1700" kern="1200">
          <a:solidFill>
            <a:schemeClr val="tx2"/>
          </a:solidFill>
          <a:latin typeface="+mn-lt"/>
          <a:ea typeface="+mn-ea"/>
          <a:cs typeface="+mn-cs"/>
        </a:defRPr>
      </a:lvl1pPr>
      <a:lvl2pPr marL="172641" indent="-172641"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700" kern="1200">
          <a:solidFill>
            <a:schemeClr val="tx1"/>
          </a:solidFill>
          <a:latin typeface="+mn-lt"/>
          <a:ea typeface="+mn-ea"/>
          <a:cs typeface="+mn-cs"/>
        </a:defRPr>
      </a:lvl2pPr>
      <a:lvl3pPr marL="171450" indent="-171450"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700" kern="1200">
          <a:solidFill>
            <a:schemeClr val="tx1"/>
          </a:solidFill>
          <a:latin typeface="+mn-lt"/>
          <a:ea typeface="+mn-ea"/>
          <a:cs typeface="+mn-cs"/>
        </a:defRPr>
      </a:lvl3pPr>
      <a:lvl4pPr marL="344091" indent="-172641" algn="l" defTabSz="685800" rtl="0" eaLnBrk="1" latinLnBrk="0" hangingPunct="1">
        <a:lnSpc>
          <a:spcPct val="95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4pPr>
      <a:lvl5pPr marL="5143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5pPr>
      <a:lvl6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6pPr>
      <a:lvl7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7pPr>
      <a:lvl8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8pPr>
      <a:lvl9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72" pos="3816" userDrawn="1">
          <p15:clr>
            <a:srgbClr val="FDE53C"/>
          </p15:clr>
        </p15:guide>
        <p15:guide id="73" orient="horz" pos="3720" userDrawn="1">
          <p15:clr>
            <a:srgbClr val="F26B43"/>
          </p15:clr>
        </p15:guide>
        <p15:guide id="74" userDrawn="1">
          <p15:clr>
            <a:srgbClr val="F26B43"/>
          </p15:clr>
        </p15:guide>
        <p15:guide id="75" pos="7440" userDrawn="1">
          <p15:clr>
            <a:srgbClr val="F26B43"/>
          </p15:clr>
        </p15:guide>
        <p15:guide id="76" pos="264" userDrawn="1">
          <p15:clr>
            <a:srgbClr val="F26B43"/>
          </p15:clr>
        </p15:guide>
        <p15:guide id="77" orient="horz" pos="4080" userDrawn="1">
          <p15:clr>
            <a:srgbClr val="F26B43"/>
          </p15:clr>
        </p15:guide>
        <p15:guide id="78" pos="312" userDrawn="1">
          <p15:clr>
            <a:srgbClr val="F26B43"/>
          </p15:clr>
        </p15:guide>
        <p15:guide id="79" orient="horz" pos="240" userDrawn="1">
          <p15:clr>
            <a:srgbClr val="F26B43"/>
          </p15:clr>
        </p15:guide>
        <p15:guide id="80" orient="horz" pos="360" userDrawn="1">
          <p15:clr>
            <a:srgbClr val="F26B43"/>
          </p15:clr>
        </p15:guide>
        <p15:guide id="81" orient="horz" pos="696" userDrawn="1">
          <p15:clr>
            <a:srgbClr val="F26B43"/>
          </p15:clr>
        </p15:guide>
        <p15:guide id="82" orient="horz" pos="2472" userDrawn="1">
          <p15:clr>
            <a:srgbClr val="F26B43"/>
          </p15:clr>
        </p15:guide>
        <p15:guide id="83" orient="horz" pos="4224" userDrawn="1">
          <p15:clr>
            <a:srgbClr val="F26B43"/>
          </p15:clr>
        </p15:guide>
        <p15:guide id="84" pos="7392" userDrawn="1">
          <p15:clr>
            <a:srgbClr val="F26B43"/>
          </p15:clr>
        </p15:guide>
        <p15:guide id="85" pos="3864" userDrawn="1">
          <p15:clr>
            <a:srgbClr val="FDE53C"/>
          </p15:clr>
        </p15:guide>
        <p15:guide id="86" pos="2688" userDrawn="1">
          <p15:clr>
            <a:srgbClr val="F26B43"/>
          </p15:clr>
        </p15:guide>
        <p15:guide id="87" pos="4992" userDrawn="1">
          <p15:clr>
            <a:srgbClr val="F26B43"/>
          </p15:clr>
        </p15:guide>
        <p15:guide id="88" pos="2640" userDrawn="1">
          <p15:clr>
            <a:srgbClr val="F26B43"/>
          </p15:clr>
        </p15:guide>
        <p15:guide id="89" pos="5040" userDrawn="1">
          <p15:clr>
            <a:srgbClr val="F26B43"/>
          </p15:clr>
        </p15:guide>
        <p15:guide id="90" orient="horz" pos="2424" userDrawn="1">
          <p15:clr>
            <a:srgbClr val="F26B43"/>
          </p15:clr>
        </p15:guide>
        <p15:guide id="91" orient="horz" pos="115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webmd.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webmd.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a:t>Mental Health Fundamentals for Managers</a:t>
            </a:r>
          </a:p>
        </p:txBody>
      </p:sp>
    </p:spTree>
    <p:extLst>
      <p:ext uri="{BB962C8B-B14F-4D97-AF65-F5344CB8AC3E}">
        <p14:creationId xmlns:p14="http://schemas.microsoft.com/office/powerpoint/2010/main" val="19392724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Signs and Symptoms of Depression</a:t>
            </a:r>
          </a:p>
        </p:txBody>
      </p:sp>
      <p:sp>
        <p:nvSpPr>
          <p:cNvPr id="3" name="Content Placeholder 2"/>
          <p:cNvSpPr>
            <a:spLocks noGrp="1"/>
          </p:cNvSpPr>
          <p:nvPr>
            <p:ph idx="1"/>
          </p:nvPr>
        </p:nvSpPr>
        <p:spPr/>
        <p:txBody>
          <a:bodyPr/>
          <a:lstStyle/>
          <a:p>
            <a:pPr marL="285750" indent="-285750">
              <a:lnSpc>
                <a:spcPct val="100000"/>
              </a:lnSpc>
              <a:buClr>
                <a:schemeClr val="accent2"/>
              </a:buClr>
              <a:buFont typeface="Arial" panose="020B0604020202020204" pitchFamily="34" charset="0"/>
              <a:buChar char="•"/>
            </a:pPr>
            <a:endParaRPr lang="en-US" dirty="0"/>
          </a:p>
          <a:p>
            <a:pPr marL="285750" indent="-285750">
              <a:lnSpc>
                <a:spcPct val="100000"/>
              </a:lnSpc>
              <a:buClr>
                <a:schemeClr val="accent2"/>
              </a:buClr>
              <a:buFont typeface="Arial" panose="020B0604020202020204" pitchFamily="34" charset="0"/>
              <a:buChar char="•"/>
            </a:pPr>
            <a:r>
              <a:rPr lang="en-US" dirty="0"/>
              <a:t>Lowered Self-esteem and behaviors reinforcing that</a:t>
            </a:r>
          </a:p>
          <a:p>
            <a:pPr marL="285750" indent="-285750">
              <a:lnSpc>
                <a:spcPct val="100000"/>
              </a:lnSpc>
              <a:buClr>
                <a:schemeClr val="accent2"/>
              </a:buClr>
              <a:buFont typeface="Arial" panose="020B0604020202020204" pitchFamily="34" charset="0"/>
              <a:buChar char="•"/>
            </a:pPr>
            <a:r>
              <a:rPr lang="en-US" dirty="0"/>
              <a:t>Feeling of emptiness – “flat”</a:t>
            </a:r>
          </a:p>
          <a:p>
            <a:pPr marL="285750" indent="-285750">
              <a:lnSpc>
                <a:spcPct val="100000"/>
              </a:lnSpc>
              <a:buClr>
                <a:schemeClr val="accent2"/>
              </a:buClr>
              <a:buFont typeface="Arial" panose="020B0604020202020204" pitchFamily="34" charset="0"/>
              <a:buChar char="•"/>
            </a:pPr>
            <a:r>
              <a:rPr lang="en-US" dirty="0"/>
              <a:t>Feelings of helplessness, guilt or hopelessness</a:t>
            </a:r>
          </a:p>
          <a:p>
            <a:pPr marL="285750" indent="-285750">
              <a:lnSpc>
                <a:spcPct val="100000"/>
              </a:lnSpc>
              <a:buClr>
                <a:schemeClr val="accent2"/>
              </a:buClr>
              <a:buFont typeface="Arial" panose="020B0604020202020204" pitchFamily="34" charset="0"/>
              <a:buChar char="•"/>
            </a:pPr>
            <a:r>
              <a:rPr lang="en-US" dirty="0"/>
              <a:t>Irritability or anger</a:t>
            </a:r>
          </a:p>
          <a:p>
            <a:pPr marL="285750" indent="-285750">
              <a:lnSpc>
                <a:spcPct val="100000"/>
              </a:lnSpc>
              <a:buClr>
                <a:schemeClr val="accent2"/>
              </a:buClr>
              <a:buFont typeface="Arial" panose="020B0604020202020204" pitchFamily="34" charset="0"/>
              <a:buChar char="•"/>
            </a:pPr>
            <a:r>
              <a:rPr lang="en-US" dirty="0"/>
              <a:t>Changes in eating habits</a:t>
            </a:r>
          </a:p>
          <a:p>
            <a:pPr marL="285750" indent="-285750">
              <a:lnSpc>
                <a:spcPct val="100000"/>
              </a:lnSpc>
              <a:buClr>
                <a:schemeClr val="accent2"/>
              </a:buClr>
              <a:buFont typeface="Arial" panose="020B0604020202020204" pitchFamily="34" charset="0"/>
              <a:buChar char="•"/>
            </a:pPr>
            <a:r>
              <a:rPr lang="en-GB" dirty="0"/>
              <a:t>Abusing alcohol or drugs- self-medicating</a:t>
            </a:r>
          </a:p>
          <a:p>
            <a:pPr marL="285750" indent="-285750">
              <a:lnSpc>
                <a:spcPct val="100000"/>
              </a:lnSpc>
              <a:buClr>
                <a:schemeClr val="accent2"/>
              </a:buClr>
              <a:buFont typeface="Arial" panose="020B0604020202020204" pitchFamily="34" charset="0"/>
              <a:buChar char="•"/>
            </a:pPr>
            <a:r>
              <a:rPr lang="en-US" dirty="0"/>
              <a:t>Suicide ideation or attempt</a:t>
            </a:r>
          </a:p>
          <a:p>
            <a:endParaRPr lang="en-US" dirty="0"/>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10</a:t>
            </a:fld>
            <a:endParaRPr lang="en-US"/>
          </a:p>
        </p:txBody>
      </p:sp>
    </p:spTree>
    <p:extLst>
      <p:ext uri="{BB962C8B-B14F-4D97-AF65-F5344CB8AC3E}">
        <p14:creationId xmlns:p14="http://schemas.microsoft.com/office/powerpoint/2010/main" val="2140553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125" y="380497"/>
            <a:ext cx="6172200" cy="326231"/>
          </a:xfrm>
        </p:spPr>
        <p:txBody>
          <a:bodyPr/>
          <a:lstStyle/>
          <a:p>
            <a:r>
              <a:rPr lang="en-CA" altLang="en-US" dirty="0">
                <a:cs typeface="Arial" charset="0"/>
              </a:rPr>
              <a:t>Cycle of Depression</a:t>
            </a:r>
          </a:p>
        </p:txBody>
      </p:sp>
      <p:sp>
        <p:nvSpPr>
          <p:cNvPr id="9" name="Freeform 14" descr="© INSCALE GmbH, 26.05.2010&#10;http://www.presentationload.com/"/>
          <p:cNvSpPr>
            <a:spLocks/>
          </p:cNvSpPr>
          <p:nvPr>
            <p:custDataLst>
              <p:tags r:id="rId1"/>
            </p:custDataLst>
          </p:nvPr>
        </p:nvSpPr>
        <p:spPr bwMode="gray">
          <a:xfrm rot="2655137">
            <a:off x="3902816" y="1121425"/>
            <a:ext cx="1402556" cy="1359694"/>
          </a:xfrm>
          <a:custGeom>
            <a:avLst/>
            <a:gdLst/>
            <a:ahLst/>
            <a:cxnLst>
              <a:cxn ang="0">
                <a:pos x="94" y="297"/>
              </a:cxn>
              <a:cxn ang="0">
                <a:pos x="121" y="192"/>
              </a:cxn>
              <a:cxn ang="0">
                <a:pos x="267" y="95"/>
              </a:cxn>
              <a:cxn ang="0">
                <a:pos x="309" y="46"/>
              </a:cxn>
              <a:cxn ang="0">
                <a:pos x="268" y="0"/>
              </a:cxn>
              <a:cxn ang="0">
                <a:pos x="0" y="291"/>
              </a:cxn>
              <a:cxn ang="0">
                <a:pos x="0" y="300"/>
              </a:cxn>
              <a:cxn ang="0">
                <a:pos x="48" y="257"/>
              </a:cxn>
              <a:cxn ang="0">
                <a:pos x="94" y="297"/>
              </a:cxn>
            </a:cxnLst>
            <a:rect l="0" t="0" r="r" b="b"/>
            <a:pathLst>
              <a:path w="309" h="300">
                <a:moveTo>
                  <a:pt x="94" y="297"/>
                </a:moveTo>
                <a:cubicBezTo>
                  <a:pt x="93" y="262"/>
                  <a:pt x="101" y="225"/>
                  <a:pt x="121" y="192"/>
                </a:cubicBezTo>
                <a:cubicBezTo>
                  <a:pt x="153" y="136"/>
                  <a:pt x="208" y="102"/>
                  <a:pt x="267" y="95"/>
                </a:cubicBezTo>
                <a:cubicBezTo>
                  <a:pt x="309" y="46"/>
                  <a:pt x="309" y="46"/>
                  <a:pt x="309" y="46"/>
                </a:cubicBezTo>
                <a:cubicBezTo>
                  <a:pt x="268" y="0"/>
                  <a:pt x="268" y="0"/>
                  <a:pt x="268" y="0"/>
                </a:cubicBezTo>
                <a:cubicBezTo>
                  <a:pt x="118" y="12"/>
                  <a:pt x="0" y="138"/>
                  <a:pt x="0" y="291"/>
                </a:cubicBezTo>
                <a:cubicBezTo>
                  <a:pt x="0" y="294"/>
                  <a:pt x="0" y="297"/>
                  <a:pt x="0" y="300"/>
                </a:cubicBezTo>
                <a:cubicBezTo>
                  <a:pt x="48" y="257"/>
                  <a:pt x="48" y="257"/>
                  <a:pt x="48" y="257"/>
                </a:cubicBezTo>
                <a:lnTo>
                  <a:pt x="94" y="297"/>
                </a:lnTo>
                <a:close/>
              </a:path>
            </a:pathLst>
          </a:custGeom>
          <a:gradFill>
            <a:gsLst>
              <a:gs pos="0">
                <a:schemeClr val="accent1">
                  <a:lumMod val="60000"/>
                  <a:lumOff val="40000"/>
                </a:schemeClr>
              </a:gs>
              <a:gs pos="100000">
                <a:schemeClr val="accent1"/>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p:spPr>
        <p:txBody>
          <a:bodyPr lIns="216000" tIns="0" rIns="0" bIns="0" anchor="ctr"/>
          <a:lstStyle/>
          <a:p>
            <a:pPr defTabSz="601266" eaLnBrk="0" hangingPunct="0">
              <a:defRPr/>
            </a:pPr>
            <a:endParaRPr lang="en-US" sz="1050" b="1" noProof="1">
              <a:solidFill>
                <a:srgbClr val="FFFFFF"/>
              </a:solidFill>
            </a:endParaRPr>
          </a:p>
        </p:txBody>
      </p:sp>
      <p:grpSp>
        <p:nvGrpSpPr>
          <p:cNvPr id="10" name="Group 34"/>
          <p:cNvGrpSpPr>
            <a:grpSpLocks/>
          </p:cNvGrpSpPr>
          <p:nvPr/>
        </p:nvGrpSpPr>
        <p:grpSpPr bwMode="auto">
          <a:xfrm>
            <a:off x="2424622" y="914400"/>
            <a:ext cx="4713737" cy="3585782"/>
            <a:chOff x="6387" y="-1144"/>
            <a:chExt cx="4105" cy="4757"/>
          </a:xfrm>
        </p:grpSpPr>
        <p:sp>
          <p:nvSpPr>
            <p:cNvPr id="11" name="Line 24"/>
            <p:cNvSpPr>
              <a:spLocks noChangeShapeType="1"/>
            </p:cNvSpPr>
            <p:nvPr/>
          </p:nvSpPr>
          <p:spPr bwMode="auto">
            <a:xfrm flipV="1">
              <a:off x="6387" y="1166"/>
              <a:ext cx="0" cy="192"/>
            </a:xfrm>
            <a:prstGeom prst="line">
              <a:avLst/>
            </a:prstGeom>
            <a:noFill/>
            <a:ln w="28575">
              <a:solidFill>
                <a:srgbClr val="FF0000"/>
              </a:solidFill>
              <a:miter lim="800000"/>
              <a:headEnd/>
              <a:tailEnd type="triangle" w="med" len="med"/>
            </a:ln>
          </p:spPr>
          <p:txBody>
            <a:bodyPr wrap="none"/>
            <a:lstStyle/>
            <a:p>
              <a:endParaRPr lang="en-CA" sz="1050" dirty="0"/>
            </a:p>
          </p:txBody>
        </p:sp>
        <p:grpSp>
          <p:nvGrpSpPr>
            <p:cNvPr id="12" name="Group 29"/>
            <p:cNvGrpSpPr>
              <a:grpSpLocks/>
            </p:cNvGrpSpPr>
            <p:nvPr/>
          </p:nvGrpSpPr>
          <p:grpSpPr bwMode="auto">
            <a:xfrm>
              <a:off x="7923" y="2966"/>
              <a:ext cx="881" cy="647"/>
              <a:chOff x="9171" y="3062"/>
              <a:chExt cx="881" cy="647"/>
            </a:xfrm>
          </p:grpSpPr>
          <p:sp>
            <p:nvSpPr>
              <p:cNvPr id="16" name="Line 27"/>
              <p:cNvSpPr>
                <a:spLocks noChangeShapeType="1"/>
              </p:cNvSpPr>
              <p:nvPr/>
            </p:nvSpPr>
            <p:spPr bwMode="auto">
              <a:xfrm>
                <a:off x="9171" y="3323"/>
                <a:ext cx="0" cy="192"/>
              </a:xfrm>
              <a:prstGeom prst="line">
                <a:avLst/>
              </a:prstGeom>
              <a:noFill/>
              <a:ln w="28575">
                <a:solidFill>
                  <a:srgbClr val="FF0000"/>
                </a:solidFill>
                <a:miter lim="800000"/>
                <a:headEnd/>
                <a:tailEnd type="triangle" w="med" len="med"/>
              </a:ln>
            </p:spPr>
            <p:txBody>
              <a:bodyPr wrap="none"/>
              <a:lstStyle/>
              <a:p>
                <a:endParaRPr lang="en-CA" sz="1050" dirty="0"/>
              </a:p>
            </p:txBody>
          </p:sp>
          <p:sp>
            <p:nvSpPr>
              <p:cNvPr id="17" name="Line 28"/>
              <p:cNvSpPr>
                <a:spLocks noChangeShapeType="1"/>
              </p:cNvSpPr>
              <p:nvPr/>
            </p:nvSpPr>
            <p:spPr bwMode="auto">
              <a:xfrm flipV="1">
                <a:off x="9171" y="3062"/>
                <a:ext cx="0" cy="192"/>
              </a:xfrm>
              <a:prstGeom prst="line">
                <a:avLst/>
              </a:prstGeom>
              <a:noFill/>
              <a:ln w="28575">
                <a:solidFill>
                  <a:srgbClr val="FF0000"/>
                </a:solidFill>
                <a:miter lim="800000"/>
                <a:headEnd/>
                <a:tailEnd type="triangle" w="med" len="med"/>
              </a:ln>
            </p:spPr>
            <p:txBody>
              <a:bodyPr wrap="none"/>
              <a:lstStyle/>
              <a:p>
                <a:endParaRPr lang="en-CA" sz="1050" dirty="0"/>
              </a:p>
            </p:txBody>
          </p:sp>
          <p:sp>
            <p:nvSpPr>
              <p:cNvPr id="18" name="Text Box 4"/>
              <p:cNvSpPr txBox="1">
                <a:spLocks noChangeArrowheads="1"/>
              </p:cNvSpPr>
              <p:nvPr/>
            </p:nvSpPr>
            <p:spPr bwMode="auto">
              <a:xfrm>
                <a:off x="9200" y="3097"/>
                <a:ext cx="852" cy="612"/>
              </a:xfrm>
              <a:prstGeom prst="rect">
                <a:avLst/>
              </a:prstGeom>
              <a:noFill/>
              <a:ln w="9525">
                <a:noFill/>
                <a:miter lim="800000"/>
                <a:headEnd/>
                <a:tailEnd/>
              </a:ln>
            </p:spPr>
            <p:txBody>
              <a:bodyPr wrap="none">
                <a:spAutoFit/>
              </a:bodyPr>
              <a:lstStyle/>
              <a:p>
                <a:r>
                  <a:rPr lang="en-US" sz="1200" dirty="0">
                    <a:latin typeface="Arial" pitchFamily="34" charset="0"/>
                    <a:cs typeface="Arial" pitchFamily="34" charset="0"/>
                  </a:rPr>
                  <a:t>Isolation</a:t>
                </a:r>
              </a:p>
              <a:p>
                <a:r>
                  <a:rPr lang="en-US" sz="1200" dirty="0">
                    <a:latin typeface="Arial" pitchFamily="34" charset="0"/>
                    <a:cs typeface="Arial" pitchFamily="34" charset="0"/>
                  </a:rPr>
                  <a:t>Productivity</a:t>
                </a:r>
              </a:p>
            </p:txBody>
          </p:sp>
        </p:grpSp>
        <p:sp>
          <p:nvSpPr>
            <p:cNvPr id="13" name="Text Box 3"/>
            <p:cNvSpPr txBox="1">
              <a:spLocks noChangeArrowheads="1"/>
            </p:cNvSpPr>
            <p:nvPr/>
          </p:nvSpPr>
          <p:spPr bwMode="auto">
            <a:xfrm>
              <a:off x="7635" y="-1144"/>
              <a:ext cx="1294" cy="612"/>
            </a:xfrm>
            <a:prstGeom prst="rect">
              <a:avLst/>
            </a:prstGeom>
            <a:noFill/>
            <a:ln w="9525">
              <a:noFill/>
              <a:miter lim="800000"/>
              <a:headEnd/>
              <a:tailEnd/>
            </a:ln>
          </p:spPr>
          <p:txBody>
            <a:bodyPr>
              <a:spAutoFit/>
            </a:bodyPr>
            <a:lstStyle/>
            <a:p>
              <a:r>
                <a:rPr lang="en-US" sz="1200" dirty="0">
                  <a:latin typeface="Arial" pitchFamily="34" charset="0"/>
                  <a:cs typeface="Arial" pitchFamily="34" charset="0"/>
                </a:rPr>
                <a:t>Self-defeating,</a:t>
              </a:r>
            </a:p>
            <a:p>
              <a:r>
                <a:rPr lang="en-US" sz="1200" dirty="0">
                  <a:latin typeface="Arial" pitchFamily="34" charset="0"/>
                  <a:cs typeface="Arial" pitchFamily="34" charset="0"/>
                </a:rPr>
                <a:t>Thoughts</a:t>
              </a:r>
            </a:p>
          </p:txBody>
        </p:sp>
        <p:sp>
          <p:nvSpPr>
            <p:cNvPr id="14" name="Text Box 5"/>
            <p:cNvSpPr txBox="1">
              <a:spLocks noChangeArrowheads="1"/>
            </p:cNvSpPr>
            <p:nvPr/>
          </p:nvSpPr>
          <p:spPr bwMode="auto">
            <a:xfrm>
              <a:off x="9508" y="1064"/>
              <a:ext cx="984" cy="612"/>
            </a:xfrm>
            <a:prstGeom prst="rect">
              <a:avLst/>
            </a:prstGeom>
            <a:noFill/>
            <a:ln w="9525">
              <a:noFill/>
              <a:miter lim="800000"/>
              <a:headEnd/>
              <a:tailEnd/>
            </a:ln>
          </p:spPr>
          <p:txBody>
            <a:bodyPr wrap="none">
              <a:spAutoFit/>
            </a:bodyPr>
            <a:lstStyle/>
            <a:p>
              <a:r>
                <a:rPr lang="en-US" sz="1200" dirty="0">
                  <a:latin typeface="Arial" pitchFamily="34" charset="0"/>
                  <a:cs typeface="Arial" pitchFamily="34" charset="0"/>
                </a:rPr>
                <a:t>Self-defeating</a:t>
              </a:r>
            </a:p>
            <a:p>
              <a:r>
                <a:rPr lang="en-US" sz="1200" dirty="0">
                  <a:latin typeface="Arial" pitchFamily="34" charset="0"/>
                  <a:cs typeface="Arial" pitchFamily="34" charset="0"/>
                </a:rPr>
                <a:t>Actions</a:t>
              </a:r>
            </a:p>
          </p:txBody>
        </p:sp>
        <p:sp>
          <p:nvSpPr>
            <p:cNvPr id="15" name="Text Box 6"/>
            <p:cNvSpPr txBox="1">
              <a:spLocks noChangeArrowheads="1"/>
            </p:cNvSpPr>
            <p:nvPr/>
          </p:nvSpPr>
          <p:spPr bwMode="auto">
            <a:xfrm>
              <a:off x="6387" y="905"/>
              <a:ext cx="962" cy="612"/>
            </a:xfrm>
            <a:prstGeom prst="rect">
              <a:avLst/>
            </a:prstGeom>
            <a:noFill/>
            <a:ln w="9525">
              <a:noFill/>
              <a:miter lim="800000"/>
              <a:headEnd/>
              <a:tailEnd/>
            </a:ln>
          </p:spPr>
          <p:txBody>
            <a:bodyPr wrap="square">
              <a:spAutoFit/>
            </a:bodyPr>
            <a:lstStyle/>
            <a:p>
              <a:r>
                <a:rPr lang="en-US" sz="1200" dirty="0">
                  <a:latin typeface="Arial" pitchFamily="34" charset="0"/>
                  <a:cs typeface="Arial" pitchFamily="34" charset="0"/>
                </a:rPr>
                <a:t>Defeating</a:t>
              </a:r>
            </a:p>
            <a:p>
              <a:r>
                <a:rPr lang="en-US" sz="1200" dirty="0">
                  <a:latin typeface="Arial" pitchFamily="34" charset="0"/>
                  <a:cs typeface="Arial" pitchFamily="34" charset="0"/>
                </a:rPr>
                <a:t>Emotions</a:t>
              </a:r>
            </a:p>
          </p:txBody>
        </p:sp>
      </p:grpSp>
      <p:grpSp>
        <p:nvGrpSpPr>
          <p:cNvPr id="19" name="Gruppieren 30"/>
          <p:cNvGrpSpPr>
            <a:grpSpLocks/>
          </p:cNvGrpSpPr>
          <p:nvPr/>
        </p:nvGrpSpPr>
        <p:grpSpPr bwMode="auto">
          <a:xfrm>
            <a:off x="3005085" y="1396449"/>
            <a:ext cx="3196828" cy="2864644"/>
            <a:chOff x="2446310" y="1981200"/>
            <a:chExt cx="4262370" cy="3819524"/>
          </a:xfrm>
        </p:grpSpPr>
        <p:sp>
          <p:nvSpPr>
            <p:cNvPr id="20" name="Freeform 16" descr="© INSCALE GmbH, 26.05.2010&#10;http://www.presentationload.com/"/>
            <p:cNvSpPr>
              <a:spLocks/>
            </p:cNvSpPr>
            <p:nvPr>
              <p:custDataLst>
                <p:tags r:id="rId2"/>
              </p:custDataLst>
            </p:nvPr>
          </p:nvSpPr>
          <p:spPr bwMode="gray">
            <a:xfrm rot="2700000">
              <a:off x="4871164" y="2750358"/>
              <a:ext cx="1808162" cy="1866871"/>
            </a:xfrm>
            <a:custGeom>
              <a:avLst/>
              <a:gdLst/>
              <a:ahLst/>
              <a:cxnLst>
                <a:cxn ang="0">
                  <a:pos x="1" y="95"/>
                </a:cxn>
                <a:cxn ang="0">
                  <a:pos x="107" y="121"/>
                </a:cxn>
                <a:cxn ang="0">
                  <a:pos x="204" y="266"/>
                </a:cxn>
                <a:cxn ang="0">
                  <a:pos x="253" y="309"/>
                </a:cxn>
                <a:cxn ang="0">
                  <a:pos x="299" y="268"/>
                </a:cxn>
                <a:cxn ang="0">
                  <a:pos x="7" y="0"/>
                </a:cxn>
                <a:cxn ang="0">
                  <a:pos x="0" y="1"/>
                </a:cxn>
                <a:cxn ang="0">
                  <a:pos x="42" y="48"/>
                </a:cxn>
                <a:cxn ang="0">
                  <a:pos x="1" y="95"/>
                </a:cxn>
              </a:cxnLst>
              <a:rect l="0" t="0" r="r" b="b"/>
              <a:pathLst>
                <a:path w="299" h="309">
                  <a:moveTo>
                    <a:pt x="1" y="95"/>
                  </a:moveTo>
                  <a:cubicBezTo>
                    <a:pt x="37" y="94"/>
                    <a:pt x="73" y="102"/>
                    <a:pt x="107" y="121"/>
                  </a:cubicBezTo>
                  <a:cubicBezTo>
                    <a:pt x="162" y="153"/>
                    <a:pt x="196" y="208"/>
                    <a:pt x="204" y="266"/>
                  </a:cubicBezTo>
                  <a:cubicBezTo>
                    <a:pt x="253" y="309"/>
                    <a:pt x="253" y="309"/>
                    <a:pt x="253" y="309"/>
                  </a:cubicBezTo>
                  <a:cubicBezTo>
                    <a:pt x="299" y="268"/>
                    <a:pt x="299" y="268"/>
                    <a:pt x="299" y="268"/>
                  </a:cubicBezTo>
                  <a:cubicBezTo>
                    <a:pt x="287" y="118"/>
                    <a:pt x="161" y="0"/>
                    <a:pt x="7" y="0"/>
                  </a:cubicBezTo>
                  <a:cubicBezTo>
                    <a:pt x="5" y="0"/>
                    <a:pt x="2" y="1"/>
                    <a:pt x="0" y="1"/>
                  </a:cubicBezTo>
                  <a:cubicBezTo>
                    <a:pt x="42" y="48"/>
                    <a:pt x="42" y="48"/>
                    <a:pt x="42" y="48"/>
                  </a:cubicBezTo>
                  <a:lnTo>
                    <a:pt x="1" y="95"/>
                  </a:lnTo>
                  <a:close/>
                </a:path>
              </a:pathLst>
            </a:custGeom>
            <a:gradFill flip="none" rotWithShape="1">
              <a:gsLst>
                <a:gs pos="0">
                  <a:srgbClr val="FFFFFF"/>
                </a:gs>
                <a:gs pos="100000">
                  <a:srgbClr val="D7D7D7"/>
                </a:gs>
              </a:gsLst>
              <a:path path="shape">
                <a:fillToRect l="50000" t="50000" r="50000" b="50000"/>
              </a:path>
              <a:tileRect/>
            </a:gradFill>
            <a:ln w="12700" algn="ctr">
              <a:solidFill>
                <a:srgbClr val="C0C0C0"/>
              </a:solidFill>
              <a:miter lim="800000"/>
              <a:headEnd/>
              <a:tailEnd/>
            </a:ln>
            <a:effectLst>
              <a:outerShdw blurRad="127000" dist="63500" dir="2700000" algn="tl" rotWithShape="0">
                <a:prstClr val="black">
                  <a:alpha val="40000"/>
                </a:prstClr>
              </a:outerShdw>
            </a:effectLst>
          </p:spPr>
          <p:txBody>
            <a:bodyPr lIns="216000" tIns="0" rIns="0" bIns="0" anchor="ctr"/>
            <a:lstStyle/>
            <a:p>
              <a:pPr defTabSz="601266" eaLnBrk="0" hangingPunct="0">
                <a:defRPr/>
              </a:pPr>
              <a:endParaRPr lang="en-US" sz="1050" b="1" noProof="1">
                <a:solidFill>
                  <a:srgbClr val="000000"/>
                </a:solidFill>
              </a:endParaRPr>
            </a:p>
          </p:txBody>
        </p:sp>
        <p:sp>
          <p:nvSpPr>
            <p:cNvPr id="21" name="_color1" descr="© INSCALE GmbH, 26.05.2010&#10;http://www.presentationload.com/"/>
            <p:cNvSpPr>
              <a:spLocks/>
            </p:cNvSpPr>
            <p:nvPr>
              <p:custDataLst>
                <p:tags r:id="rId3"/>
              </p:custDataLst>
            </p:nvPr>
          </p:nvSpPr>
          <p:spPr bwMode="gray">
            <a:xfrm rot="2700000">
              <a:off x="2470108" y="2724165"/>
              <a:ext cx="1819275" cy="1866871"/>
            </a:xfrm>
            <a:custGeom>
              <a:avLst/>
              <a:gdLst/>
              <a:ahLst/>
              <a:cxnLst>
                <a:cxn ang="0">
                  <a:pos x="299" y="215"/>
                </a:cxn>
                <a:cxn ang="0">
                  <a:pos x="192" y="188"/>
                </a:cxn>
                <a:cxn ang="0">
                  <a:pos x="95" y="41"/>
                </a:cxn>
                <a:cxn ang="0">
                  <a:pos x="47" y="0"/>
                </a:cxn>
                <a:cxn ang="0">
                  <a:pos x="0" y="42"/>
                </a:cxn>
                <a:cxn ang="0">
                  <a:pos x="291" y="309"/>
                </a:cxn>
                <a:cxn ang="0">
                  <a:pos x="301" y="309"/>
                </a:cxn>
                <a:cxn ang="0">
                  <a:pos x="258" y="261"/>
                </a:cxn>
                <a:cxn ang="0">
                  <a:pos x="299" y="215"/>
                </a:cxn>
              </a:cxnLst>
              <a:rect l="0" t="0" r="r" b="b"/>
              <a:pathLst>
                <a:path w="301" h="309">
                  <a:moveTo>
                    <a:pt x="299" y="215"/>
                  </a:moveTo>
                  <a:cubicBezTo>
                    <a:pt x="263" y="216"/>
                    <a:pt x="226" y="208"/>
                    <a:pt x="192" y="188"/>
                  </a:cubicBezTo>
                  <a:cubicBezTo>
                    <a:pt x="136" y="156"/>
                    <a:pt x="102" y="101"/>
                    <a:pt x="95" y="41"/>
                  </a:cubicBezTo>
                  <a:cubicBezTo>
                    <a:pt x="47" y="0"/>
                    <a:pt x="47" y="0"/>
                    <a:pt x="47" y="0"/>
                  </a:cubicBezTo>
                  <a:cubicBezTo>
                    <a:pt x="0" y="42"/>
                    <a:pt x="0" y="42"/>
                    <a:pt x="0" y="42"/>
                  </a:cubicBezTo>
                  <a:cubicBezTo>
                    <a:pt x="13" y="191"/>
                    <a:pt x="138" y="309"/>
                    <a:pt x="291" y="309"/>
                  </a:cubicBezTo>
                  <a:cubicBezTo>
                    <a:pt x="295" y="309"/>
                    <a:pt x="298" y="309"/>
                    <a:pt x="301" y="309"/>
                  </a:cubicBezTo>
                  <a:cubicBezTo>
                    <a:pt x="258" y="261"/>
                    <a:pt x="258" y="261"/>
                    <a:pt x="258" y="261"/>
                  </a:cubicBezTo>
                  <a:lnTo>
                    <a:pt x="299" y="215"/>
                  </a:lnTo>
                  <a:close/>
                </a:path>
              </a:pathLst>
            </a:custGeom>
            <a:gradFill flip="none" rotWithShape="1">
              <a:gsLst>
                <a:gs pos="0">
                  <a:srgbClr val="FFFFFF"/>
                </a:gs>
                <a:gs pos="100000">
                  <a:srgbClr val="D7D7D7"/>
                </a:gs>
              </a:gsLst>
              <a:path path="shape">
                <a:fillToRect l="50000" t="50000" r="50000" b="50000"/>
              </a:path>
              <a:tileRect/>
            </a:gradFill>
            <a:ln w="12700" algn="ctr">
              <a:solidFill>
                <a:srgbClr val="C0C0C0"/>
              </a:solidFill>
              <a:miter lim="800000"/>
              <a:headEnd/>
              <a:tailEnd/>
            </a:ln>
            <a:effectLst>
              <a:outerShdw blurRad="127000" dist="63500" dir="2700000" algn="tl" rotWithShape="0">
                <a:prstClr val="black">
                  <a:alpha val="40000"/>
                </a:prstClr>
              </a:outerShdw>
            </a:effectLst>
          </p:spPr>
          <p:txBody>
            <a:bodyPr lIns="216000" tIns="0" rIns="0" bIns="0" anchor="ctr"/>
            <a:lstStyle/>
            <a:p>
              <a:pPr defTabSz="601266" eaLnBrk="0" hangingPunct="0">
                <a:defRPr/>
              </a:pPr>
              <a:endParaRPr lang="en-US" sz="1050" b="1" noProof="1">
                <a:solidFill>
                  <a:srgbClr val="000000"/>
                </a:solidFill>
              </a:endParaRPr>
            </a:p>
          </p:txBody>
        </p:sp>
        <p:sp>
          <p:nvSpPr>
            <p:cNvPr id="22" name="_color1" descr="© INSCALE GmbH, 26.05.2010&#10;http://www.presentationload.com/"/>
            <p:cNvSpPr>
              <a:spLocks/>
            </p:cNvSpPr>
            <p:nvPr>
              <p:custDataLst>
                <p:tags r:id="rId4"/>
              </p:custDataLst>
            </p:nvPr>
          </p:nvSpPr>
          <p:spPr bwMode="gray">
            <a:xfrm rot="2700000">
              <a:off x="3628171" y="3961620"/>
              <a:ext cx="1866900" cy="1811308"/>
            </a:xfrm>
            <a:custGeom>
              <a:avLst/>
              <a:gdLst/>
              <a:ahLst/>
              <a:cxnLst>
                <a:cxn ang="0">
                  <a:pos x="214" y="0"/>
                </a:cxn>
                <a:cxn ang="0">
                  <a:pos x="187" y="107"/>
                </a:cxn>
                <a:cxn ang="0">
                  <a:pos x="42" y="205"/>
                </a:cxn>
                <a:cxn ang="0">
                  <a:pos x="0" y="253"/>
                </a:cxn>
                <a:cxn ang="0">
                  <a:pos x="42" y="300"/>
                </a:cxn>
                <a:cxn ang="0">
                  <a:pos x="308" y="8"/>
                </a:cxn>
                <a:cxn ang="0">
                  <a:pos x="308" y="0"/>
                </a:cxn>
                <a:cxn ang="0">
                  <a:pos x="261" y="42"/>
                </a:cxn>
                <a:cxn ang="0">
                  <a:pos x="214" y="0"/>
                </a:cxn>
              </a:cxnLst>
              <a:rect l="0" t="0" r="r" b="b"/>
              <a:pathLst>
                <a:path w="308" h="300">
                  <a:moveTo>
                    <a:pt x="214" y="0"/>
                  </a:moveTo>
                  <a:cubicBezTo>
                    <a:pt x="215" y="37"/>
                    <a:pt x="207" y="74"/>
                    <a:pt x="187" y="107"/>
                  </a:cubicBezTo>
                  <a:cubicBezTo>
                    <a:pt x="155" y="163"/>
                    <a:pt x="101" y="197"/>
                    <a:pt x="42" y="205"/>
                  </a:cubicBezTo>
                  <a:cubicBezTo>
                    <a:pt x="0" y="253"/>
                    <a:pt x="0" y="253"/>
                    <a:pt x="0" y="253"/>
                  </a:cubicBezTo>
                  <a:cubicBezTo>
                    <a:pt x="42" y="300"/>
                    <a:pt x="42" y="300"/>
                    <a:pt x="42" y="300"/>
                  </a:cubicBezTo>
                  <a:cubicBezTo>
                    <a:pt x="191" y="287"/>
                    <a:pt x="308" y="161"/>
                    <a:pt x="308" y="8"/>
                  </a:cubicBezTo>
                  <a:cubicBezTo>
                    <a:pt x="308" y="6"/>
                    <a:pt x="308" y="3"/>
                    <a:pt x="308" y="0"/>
                  </a:cubicBezTo>
                  <a:cubicBezTo>
                    <a:pt x="261" y="42"/>
                    <a:pt x="261" y="42"/>
                    <a:pt x="261" y="42"/>
                  </a:cubicBezTo>
                  <a:lnTo>
                    <a:pt x="214" y="0"/>
                  </a:lnTo>
                  <a:close/>
                </a:path>
              </a:pathLst>
            </a:custGeom>
            <a:gradFill flip="none" rotWithShape="1">
              <a:gsLst>
                <a:gs pos="0">
                  <a:srgbClr val="FFFFFF"/>
                </a:gs>
                <a:gs pos="100000">
                  <a:srgbClr val="D7D7D7"/>
                </a:gs>
              </a:gsLst>
              <a:path path="shape">
                <a:fillToRect l="50000" t="50000" r="50000" b="50000"/>
              </a:path>
              <a:tileRect/>
            </a:gradFill>
            <a:ln w="12700" algn="ctr">
              <a:solidFill>
                <a:srgbClr val="C0C0C0"/>
              </a:solidFill>
              <a:miter lim="800000"/>
              <a:headEnd/>
              <a:tailEnd/>
            </a:ln>
            <a:effectLst>
              <a:outerShdw blurRad="127000" dist="63500" dir="2700000" algn="tl" rotWithShape="0">
                <a:prstClr val="black">
                  <a:alpha val="40000"/>
                </a:prstClr>
              </a:outerShdw>
            </a:effectLst>
          </p:spPr>
          <p:txBody>
            <a:bodyPr lIns="216000" tIns="0" rIns="0" bIns="0" anchor="ctr"/>
            <a:lstStyle/>
            <a:p>
              <a:pPr defTabSz="601266" eaLnBrk="0" hangingPunct="0">
                <a:defRPr/>
              </a:pPr>
              <a:endParaRPr lang="en-US" sz="1050" b="1" noProof="1">
                <a:solidFill>
                  <a:srgbClr val="000000"/>
                </a:solidFill>
              </a:endParaRPr>
            </a:p>
          </p:txBody>
        </p:sp>
        <p:sp>
          <p:nvSpPr>
            <p:cNvPr id="23" name="Text Box 52" descr="© INSCALE GmbH, 26.05.2010&#10;http://www.presentationload.com/"/>
            <p:cNvSpPr txBox="1">
              <a:spLocks noChangeArrowheads="1"/>
            </p:cNvSpPr>
            <p:nvPr/>
          </p:nvSpPr>
          <p:spPr bwMode="gray">
            <a:xfrm>
              <a:off x="2514600" y="1981200"/>
              <a:ext cx="2685356" cy="306323"/>
            </a:xfrm>
            <a:prstGeom prst="rect">
              <a:avLst/>
            </a:prstGeom>
            <a:noFill/>
            <a:ln w="9525">
              <a:noFill/>
              <a:miter lim="800000"/>
              <a:headEnd/>
              <a:tailEnd/>
            </a:ln>
          </p:spPr>
          <p:txBody>
            <a:bodyPr lIns="0" tIns="67500" rIns="0" bIns="0">
              <a:spAutoFit/>
            </a:bodyPr>
            <a:lstStyle/>
            <a:p>
              <a:pPr marL="133350" indent="-133350" defTabSz="601266">
                <a:spcBef>
                  <a:spcPct val="20000"/>
                </a:spcBef>
                <a:buClr>
                  <a:srgbClr val="646464"/>
                </a:buClr>
                <a:buSzPct val="90000"/>
              </a:pPr>
              <a:endParaRPr lang="en-CA" sz="1050" noProof="1"/>
            </a:p>
          </p:txBody>
        </p:sp>
        <p:grpSp>
          <p:nvGrpSpPr>
            <p:cNvPr id="24" name="Gruppieren 64"/>
            <p:cNvGrpSpPr>
              <a:grpSpLocks/>
            </p:cNvGrpSpPr>
            <p:nvPr/>
          </p:nvGrpSpPr>
          <p:grpSpPr bwMode="auto">
            <a:xfrm>
              <a:off x="3571829" y="2676525"/>
              <a:ext cx="1990694" cy="1989137"/>
              <a:chOff x="3576033" y="2681998"/>
              <a:chExt cx="1990694" cy="1989137"/>
            </a:xfrm>
          </p:grpSpPr>
          <p:sp>
            <p:nvSpPr>
              <p:cNvPr id="27" name="Oval 7" descr="© INSCALE GmbH, 26.05.2010&#10;http://www.presentationload.com/"/>
              <p:cNvSpPr>
                <a:spLocks noChangeArrowheads="1"/>
              </p:cNvSpPr>
              <p:nvPr/>
            </p:nvSpPr>
            <p:spPr bwMode="gray">
              <a:xfrm>
                <a:off x="3576033" y="2681998"/>
                <a:ext cx="1990694" cy="1989137"/>
              </a:xfrm>
              <a:prstGeom prst="ellipse">
                <a:avLst/>
              </a:prstGeom>
              <a:gradFill flip="none" rotWithShape="1">
                <a:gsLst>
                  <a:gs pos="0">
                    <a:srgbClr val="FFFFFF"/>
                  </a:gs>
                  <a:gs pos="100000">
                    <a:srgbClr val="D7D7D7"/>
                  </a:gs>
                </a:gsLst>
                <a:path path="shape">
                  <a:fillToRect l="50000" t="50000" r="50000" b="50000"/>
                </a:path>
                <a:tileRect/>
              </a:gradFill>
              <a:ln w="12700" algn="ctr">
                <a:solidFill>
                  <a:srgbClr val="C0C0C0"/>
                </a:solidFill>
                <a:miter lim="800000"/>
                <a:headEnd/>
                <a:tailEnd/>
              </a:ln>
              <a:effectLst>
                <a:outerShdw blurRad="127000" dist="63500" dir="2700000" algn="tl" rotWithShape="0">
                  <a:prstClr val="black">
                    <a:alpha val="40000"/>
                  </a:prstClr>
                </a:outerShdw>
              </a:effectLst>
            </p:spPr>
            <p:txBody>
              <a:bodyPr lIns="216000" tIns="0" rIns="0" bIns="0" anchor="ctr"/>
              <a:lstStyle/>
              <a:p>
                <a:pPr defTabSz="601266" eaLnBrk="0" hangingPunct="0">
                  <a:defRPr/>
                </a:pPr>
                <a:endParaRPr lang="en-US" sz="1050" b="1" noProof="1">
                  <a:solidFill>
                    <a:srgbClr val="000000"/>
                  </a:solidFill>
                </a:endParaRPr>
              </a:p>
            </p:txBody>
          </p:sp>
          <p:pic>
            <p:nvPicPr>
              <p:cNvPr id="28" name="Picture 7"/>
              <p:cNvPicPr>
                <a:picLocks noChangeAspect="1" noChangeArrowheads="1"/>
              </p:cNvPicPr>
              <p:nvPr/>
            </p:nvPicPr>
            <p:blipFill>
              <a:blip r:embed="rId7" cstate="print"/>
              <a:srcRect/>
              <a:stretch>
                <a:fillRect/>
              </a:stretch>
            </p:blipFill>
            <p:spPr bwMode="gray">
              <a:xfrm>
                <a:off x="3974248" y="2734567"/>
                <a:ext cx="1197530" cy="695862"/>
              </a:xfrm>
              <a:prstGeom prst="rect">
                <a:avLst/>
              </a:prstGeom>
              <a:noFill/>
              <a:ln w="9525">
                <a:noFill/>
                <a:miter lim="800000"/>
                <a:headEnd/>
                <a:tailEnd/>
              </a:ln>
            </p:spPr>
          </p:pic>
          <p:sp>
            <p:nvSpPr>
              <p:cNvPr id="29" name="Text Box 36" descr="© INSCALE GmbH, 26.05.2010&#10;http://www.presentationload.com/"/>
              <p:cNvSpPr txBox="1">
                <a:spLocks noChangeArrowheads="1"/>
              </p:cNvSpPr>
              <p:nvPr/>
            </p:nvSpPr>
            <p:spPr bwMode="gray">
              <a:xfrm>
                <a:off x="4021629" y="3398659"/>
                <a:ext cx="1083614" cy="615553"/>
              </a:xfrm>
              <a:prstGeom prst="rect">
                <a:avLst/>
              </a:prstGeom>
              <a:noFill/>
              <a:ln w="9525" algn="ctr">
                <a:noFill/>
                <a:miter lim="800000"/>
                <a:headEnd/>
                <a:tailEnd/>
              </a:ln>
            </p:spPr>
            <p:txBody>
              <a:bodyPr wrap="none" lIns="0" tIns="0" rIns="0" bIns="0" anchor="ctr">
                <a:spAutoFit/>
              </a:bodyPr>
              <a:lstStyle/>
              <a:p>
                <a:r>
                  <a:rPr lang="en-CA" sz="1500" b="1" noProof="1">
                    <a:latin typeface="Arial" pitchFamily="34" charset="0"/>
                    <a:cs typeface="Arial" pitchFamily="34" charset="0"/>
                  </a:rPr>
                  <a:t>Cycle of</a:t>
                </a:r>
              </a:p>
              <a:p>
                <a:r>
                  <a:rPr lang="en-CA" sz="1500" b="1" noProof="1">
                    <a:latin typeface="Arial" pitchFamily="34" charset="0"/>
                    <a:cs typeface="Arial" pitchFamily="34" charset="0"/>
                  </a:rPr>
                  <a:t>Lethargy</a:t>
                </a:r>
              </a:p>
            </p:txBody>
          </p:sp>
          <p:sp>
            <p:nvSpPr>
              <p:cNvPr id="30" name="Freeform 6" descr="© INSCALE GmbH, 26.05.2010&#10;http://www.presentationload.com/"/>
              <p:cNvSpPr>
                <a:spLocks/>
              </p:cNvSpPr>
              <p:nvPr/>
            </p:nvSpPr>
            <p:spPr bwMode="gray">
              <a:xfrm>
                <a:off x="3595613" y="3546847"/>
                <a:ext cx="1953826" cy="1110225"/>
              </a:xfrm>
              <a:custGeom>
                <a:avLst/>
                <a:gdLst>
                  <a:gd name="T0" fmla="*/ 2147483647 w 412"/>
                  <a:gd name="T1" fmla="*/ 2147483647 h 234"/>
                  <a:gd name="T2" fmla="*/ 2147483647 w 412"/>
                  <a:gd name="T3" fmla="*/ 0 h 234"/>
                  <a:gd name="T4" fmla="*/ 0 w 412"/>
                  <a:gd name="T5" fmla="*/ 2147483647 h 234"/>
                  <a:gd name="T6" fmla="*/ 2147483647 w 412"/>
                  <a:gd name="T7" fmla="*/ 2147483647 h 234"/>
                  <a:gd name="T8" fmla="*/ 2147483647 w 412"/>
                  <a:gd name="T9" fmla="*/ 2147483647 h 234"/>
                  <a:gd name="T10" fmla="*/ 2147483647 w 412"/>
                  <a:gd name="T11" fmla="*/ 0 h 234"/>
                  <a:gd name="T12" fmla="*/ 2147483647 w 412"/>
                  <a:gd name="T13" fmla="*/ 2147483647 h 234"/>
                  <a:gd name="T14" fmla="*/ 0 60000 65536"/>
                  <a:gd name="T15" fmla="*/ 0 60000 65536"/>
                  <a:gd name="T16" fmla="*/ 0 60000 65536"/>
                  <a:gd name="T17" fmla="*/ 0 60000 65536"/>
                  <a:gd name="T18" fmla="*/ 0 60000 65536"/>
                  <a:gd name="T19" fmla="*/ 0 60000 65536"/>
                  <a:gd name="T20" fmla="*/ 0 60000 65536"/>
                  <a:gd name="T21" fmla="*/ 0 w 412"/>
                  <a:gd name="T22" fmla="*/ 0 h 234"/>
                  <a:gd name="T23" fmla="*/ 412 w 412"/>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solidFill>
                <a:srgbClr val="D1D1D1"/>
              </a:solidFill>
              <a:ln w="6350">
                <a:noFill/>
                <a:round/>
                <a:headEnd/>
                <a:tailEnd/>
              </a:ln>
            </p:spPr>
            <p:txBody>
              <a:bodyPr/>
              <a:lstStyle/>
              <a:p>
                <a:endParaRPr lang="en-CA" sz="1050" dirty="0"/>
              </a:p>
            </p:txBody>
          </p:sp>
        </p:grpSp>
        <p:sp>
          <p:nvSpPr>
            <p:cNvPr id="25" name="Rechteck 39"/>
            <p:cNvSpPr/>
            <p:nvPr/>
          </p:nvSpPr>
          <p:spPr bwMode="gray">
            <a:xfrm rot="5400000">
              <a:off x="3086040" y="2186010"/>
              <a:ext cx="3014661" cy="3014615"/>
            </a:xfrm>
            <a:prstGeom prst="rect">
              <a:avLst/>
            </a:prstGeom>
            <a:noFill/>
            <a:ln w="12700">
              <a:noFill/>
              <a:round/>
              <a:headEnd/>
              <a:tailEnd/>
            </a:ln>
          </p:spPr>
          <p:txBody>
            <a:bodyPr spcFirstLastPara="1" anchor="ctr">
              <a:prstTxWarp prst="textArchDown">
                <a:avLst/>
              </a:prstTxWarp>
            </a:bodyPr>
            <a:lstStyle/>
            <a:p>
              <a:pPr>
                <a:defRPr/>
              </a:pPr>
              <a:endParaRPr lang="en-US" sz="1200" b="1" noProof="1"/>
            </a:p>
          </p:txBody>
        </p:sp>
        <p:pic>
          <p:nvPicPr>
            <p:cNvPr id="26" name="Picture 8"/>
            <p:cNvPicPr>
              <a:picLocks noChangeAspect="1" noChangeArrowheads="1"/>
            </p:cNvPicPr>
            <p:nvPr/>
          </p:nvPicPr>
          <p:blipFill>
            <a:blip r:embed="rId8" cstate="print"/>
            <a:srcRect/>
            <a:stretch>
              <a:fillRect/>
            </a:stretch>
          </p:blipFill>
          <p:spPr bwMode="gray">
            <a:xfrm>
              <a:off x="2770094" y="5257800"/>
              <a:ext cx="3786188" cy="441325"/>
            </a:xfrm>
            <a:prstGeom prst="rect">
              <a:avLst/>
            </a:prstGeom>
            <a:noFill/>
            <a:ln w="9525">
              <a:noFill/>
              <a:miter lim="800000"/>
              <a:headEnd/>
              <a:tailEnd/>
            </a:ln>
          </p:spPr>
        </p:pic>
      </p:grpSp>
      <p:sp>
        <p:nvSpPr>
          <p:cNvPr id="31" name="Text Box 21"/>
          <p:cNvSpPr txBox="1">
            <a:spLocks noChangeArrowheads="1"/>
          </p:cNvSpPr>
          <p:nvPr/>
        </p:nvSpPr>
        <p:spPr bwMode="auto">
          <a:xfrm>
            <a:off x="1485900" y="4398976"/>
            <a:ext cx="1857375" cy="12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4290" anchor="b"/>
          <a:lstStyle>
            <a:lvl1pPr algn="l">
              <a:defRPr sz="2400">
                <a:solidFill>
                  <a:schemeClr val="tx1"/>
                </a:solidFill>
                <a:latin typeface="Arial" charset="0"/>
                <a:ea typeface="Arial Unicode MS" pitchFamily="34" charset="-128"/>
                <a:cs typeface="Arial Unicode MS" pitchFamily="34" charset="-128"/>
              </a:defRPr>
            </a:lvl1pPr>
            <a:lvl2pPr marL="37931725" indent="-37474525" algn="l">
              <a:defRPr sz="2400">
                <a:solidFill>
                  <a:schemeClr val="tx1"/>
                </a:solidFill>
                <a:latin typeface="Arial" charset="0"/>
                <a:ea typeface="Arial Unicode MS" pitchFamily="34" charset="-128"/>
                <a:cs typeface="Arial Unicode MS" pitchFamily="34" charset="-128"/>
              </a:defRPr>
            </a:lvl2pPr>
            <a:lvl3pPr>
              <a:defRPr sz="2400">
                <a:solidFill>
                  <a:schemeClr val="tx1"/>
                </a:solidFill>
                <a:latin typeface="Arial" charset="0"/>
                <a:ea typeface="Arial Unicode MS" pitchFamily="34" charset="-128"/>
                <a:cs typeface="Arial Unicode MS" pitchFamily="34" charset="-128"/>
              </a:defRPr>
            </a:lvl3pPr>
            <a:lvl4pPr>
              <a:defRPr sz="2400">
                <a:solidFill>
                  <a:schemeClr val="tx1"/>
                </a:solidFill>
                <a:latin typeface="Arial" charset="0"/>
                <a:ea typeface="Arial Unicode MS" pitchFamily="34" charset="-128"/>
                <a:cs typeface="Arial Unicode MS" pitchFamily="34" charset="-128"/>
              </a:defRPr>
            </a:lvl4pPr>
            <a:lvl5pPr>
              <a:defRPr sz="2400">
                <a:solidFill>
                  <a:schemeClr val="tx1"/>
                </a:solidFill>
                <a:latin typeface="Arial" charset="0"/>
                <a:ea typeface="Arial Unicode MS" pitchFamily="34" charset="-128"/>
                <a:cs typeface="Arial Unicode MS" pitchFamily="34" charset="-128"/>
              </a:defRPr>
            </a:lvl5pPr>
            <a:lvl6pPr marL="457200" eaLnBrk="0" fontAlgn="base" hangingPunct="0">
              <a:spcBef>
                <a:spcPct val="0"/>
              </a:spcBef>
              <a:spcAft>
                <a:spcPct val="0"/>
              </a:spcAft>
              <a:defRPr sz="2400">
                <a:solidFill>
                  <a:schemeClr val="tx1"/>
                </a:solidFill>
                <a:latin typeface="Arial" charset="0"/>
                <a:ea typeface="Arial Unicode MS" pitchFamily="34" charset="-128"/>
                <a:cs typeface="Arial Unicode MS" pitchFamily="34" charset="-128"/>
              </a:defRPr>
            </a:lvl6pPr>
            <a:lvl7pPr marL="914400" eaLnBrk="0" fontAlgn="base" hangingPunct="0">
              <a:spcBef>
                <a:spcPct val="0"/>
              </a:spcBef>
              <a:spcAft>
                <a:spcPct val="0"/>
              </a:spcAft>
              <a:defRPr sz="2400">
                <a:solidFill>
                  <a:schemeClr val="tx1"/>
                </a:solidFill>
                <a:latin typeface="Arial" charset="0"/>
                <a:ea typeface="Arial Unicode MS" pitchFamily="34" charset="-128"/>
                <a:cs typeface="Arial Unicode MS" pitchFamily="34" charset="-128"/>
              </a:defRPr>
            </a:lvl7pPr>
            <a:lvl8pPr marL="1371600" eaLnBrk="0" fontAlgn="base" hangingPunct="0">
              <a:spcBef>
                <a:spcPct val="0"/>
              </a:spcBef>
              <a:spcAft>
                <a:spcPct val="0"/>
              </a:spcAft>
              <a:defRPr sz="2400">
                <a:solidFill>
                  <a:schemeClr val="tx1"/>
                </a:solidFill>
                <a:latin typeface="Arial" charset="0"/>
                <a:ea typeface="Arial Unicode MS" pitchFamily="34" charset="-128"/>
                <a:cs typeface="Arial Unicode MS" pitchFamily="34" charset="-128"/>
              </a:defRPr>
            </a:lvl8pPr>
            <a:lvl9pPr marL="1828800" eaLnBrk="0" fontAlgn="base" hangingPunct="0">
              <a:spcBef>
                <a:spcPct val="0"/>
              </a:spcBef>
              <a:spcAft>
                <a:spcPct val="0"/>
              </a:spcAft>
              <a:defRPr sz="2400">
                <a:solidFill>
                  <a:schemeClr val="tx1"/>
                </a:solidFill>
                <a:latin typeface="Arial" charset="0"/>
                <a:ea typeface="Arial Unicode MS" pitchFamily="34" charset="-128"/>
                <a:cs typeface="Arial Unicode MS" pitchFamily="34" charset="-128"/>
              </a:defRPr>
            </a:lvl9pPr>
          </a:lstStyle>
          <a:p>
            <a:r>
              <a:rPr lang="en-US" sz="525" dirty="0"/>
              <a:t>*</a:t>
            </a:r>
            <a:r>
              <a:rPr lang="en-CA" sz="600" dirty="0">
                <a:latin typeface="Arial" pitchFamily="34" charset="0"/>
                <a:cs typeface="Arial" pitchFamily="34" charset="0"/>
              </a:rPr>
              <a:t>David Burns,</a:t>
            </a:r>
            <a:r>
              <a:rPr lang="en-CA" sz="600" i="1" dirty="0">
                <a:latin typeface="Arial" pitchFamily="34" charset="0"/>
                <a:cs typeface="Arial" pitchFamily="34" charset="0"/>
              </a:rPr>
              <a:t> Feeling Good</a:t>
            </a:r>
            <a:r>
              <a:rPr lang="en-CA" sz="600" dirty="0">
                <a:latin typeface="Arial" pitchFamily="34" charset="0"/>
                <a:cs typeface="Arial" pitchFamily="34" charset="0"/>
              </a:rPr>
              <a:t>, handbook</a:t>
            </a:r>
          </a:p>
        </p:txBody>
      </p:sp>
    </p:spTree>
    <p:extLst>
      <p:ext uri="{BB962C8B-B14F-4D97-AF65-F5344CB8AC3E}">
        <p14:creationId xmlns:p14="http://schemas.microsoft.com/office/powerpoint/2010/main" val="4092689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0"/>
            <a:ext cx="8486775" cy="805544"/>
          </a:xfrm>
        </p:spPr>
        <p:txBody>
          <a:bodyPr/>
          <a:lstStyle/>
          <a:p>
            <a:r>
              <a:rPr lang="en-US" dirty="0"/>
              <a:t>Employees Often do not Disclose Concerns to Manager</a:t>
            </a:r>
          </a:p>
        </p:txBody>
      </p:sp>
      <p:sp>
        <p:nvSpPr>
          <p:cNvPr id="3" name="Content Placeholder 2"/>
          <p:cNvSpPr>
            <a:spLocks noGrp="1"/>
          </p:cNvSpPr>
          <p:nvPr>
            <p:ph idx="1"/>
          </p:nvPr>
        </p:nvSpPr>
        <p:spPr>
          <a:xfrm>
            <a:off x="371475" y="838712"/>
            <a:ext cx="8486775" cy="3624800"/>
          </a:xfrm>
        </p:spPr>
        <p:txBody>
          <a:bodyPr/>
          <a:lstStyle/>
          <a:p>
            <a:pPr marL="285750" indent="-285750">
              <a:lnSpc>
                <a:spcPct val="100000"/>
              </a:lnSpc>
              <a:buClr>
                <a:schemeClr val="accent2"/>
              </a:buClr>
              <a:buFont typeface="Arial" panose="020B0604020202020204" pitchFamily="34" charset="0"/>
              <a:buChar char="•"/>
            </a:pPr>
            <a:endParaRPr lang="en-US" dirty="0"/>
          </a:p>
          <a:p>
            <a:pPr marL="285750" indent="-285750">
              <a:lnSpc>
                <a:spcPct val="100000"/>
              </a:lnSpc>
              <a:buClr>
                <a:schemeClr val="accent2"/>
              </a:buClr>
              <a:buFont typeface="Arial" panose="020B0604020202020204" pitchFamily="34" charset="0"/>
              <a:buChar char="•"/>
            </a:pPr>
            <a:r>
              <a:rPr lang="en-US" dirty="0"/>
              <a:t>Fear of jeopardizing their success and career advancement</a:t>
            </a:r>
          </a:p>
          <a:p>
            <a:pPr marL="285750" indent="-285750">
              <a:lnSpc>
                <a:spcPct val="100000"/>
              </a:lnSpc>
              <a:buClr>
                <a:schemeClr val="accent2"/>
              </a:buClr>
              <a:buFont typeface="Arial" panose="020B0604020202020204" pitchFamily="34" charset="0"/>
              <a:buChar char="•"/>
            </a:pPr>
            <a:r>
              <a:rPr lang="en-US" dirty="0"/>
              <a:t>Concern they will be treated differently or fired</a:t>
            </a:r>
          </a:p>
          <a:p>
            <a:pPr marL="285750" indent="-285750">
              <a:lnSpc>
                <a:spcPct val="100000"/>
              </a:lnSpc>
              <a:buClr>
                <a:schemeClr val="accent2"/>
              </a:buClr>
              <a:buFont typeface="Arial" panose="020B0604020202020204" pitchFamily="34" charset="0"/>
              <a:buChar char="•"/>
            </a:pPr>
            <a:r>
              <a:rPr lang="en-US" dirty="0"/>
              <a:t>Worry that it may affect future salary increases</a:t>
            </a:r>
          </a:p>
          <a:p>
            <a:pPr marL="285750" indent="-285750">
              <a:lnSpc>
                <a:spcPct val="100000"/>
              </a:lnSpc>
              <a:buClr>
                <a:schemeClr val="accent2"/>
              </a:buClr>
              <a:buFont typeface="Arial" panose="020B0604020202020204" pitchFamily="34" charset="0"/>
              <a:buChar char="•"/>
            </a:pPr>
            <a:r>
              <a:rPr lang="en-US" dirty="0"/>
              <a:t>Fear they will be seen as incompetent or inadequate</a:t>
            </a:r>
          </a:p>
          <a:p>
            <a:pPr marL="285750" indent="-285750">
              <a:lnSpc>
                <a:spcPct val="100000"/>
              </a:lnSpc>
              <a:buClr>
                <a:schemeClr val="accent2"/>
              </a:buClr>
              <a:buFont typeface="Arial" panose="020B0604020202020204" pitchFamily="34" charset="0"/>
              <a:buChar char="•"/>
            </a:pPr>
            <a:r>
              <a:rPr lang="en-US" dirty="0"/>
              <a:t>Feeling guilt, shame or embarrassment</a:t>
            </a:r>
          </a:p>
          <a:p>
            <a:pPr marL="285750" indent="-285750">
              <a:lnSpc>
                <a:spcPct val="100000"/>
              </a:lnSpc>
              <a:buClr>
                <a:schemeClr val="accent2"/>
              </a:buClr>
              <a:buFont typeface="Arial" panose="020B0604020202020204" pitchFamily="34" charset="0"/>
              <a:buChar char="•"/>
            </a:pPr>
            <a:endParaRPr lang="en-GB" dirty="0"/>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12</a:t>
            </a:fld>
            <a:endParaRPr lang="en-US"/>
          </a:p>
        </p:txBody>
      </p:sp>
    </p:spTree>
    <p:extLst>
      <p:ext uri="{BB962C8B-B14F-4D97-AF65-F5344CB8AC3E}">
        <p14:creationId xmlns:p14="http://schemas.microsoft.com/office/powerpoint/2010/main" val="604954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5948" y="894080"/>
            <a:ext cx="3545332" cy="3718560"/>
          </a:xfrm>
        </p:spPr>
        <p:txBody>
          <a:bodyPr/>
          <a:lstStyle/>
          <a:p>
            <a:pPr marL="285750" indent="-285750">
              <a:lnSpc>
                <a:spcPct val="150000"/>
              </a:lnSpc>
              <a:buClr>
                <a:schemeClr val="accent2"/>
              </a:buClr>
              <a:buFont typeface="Arial" panose="020B0604020202020204" pitchFamily="34" charset="0"/>
              <a:buChar char="•"/>
            </a:pPr>
            <a:r>
              <a:rPr lang="en-GB" sz="1400" dirty="0"/>
              <a:t>Unexplained or unusual outbursts; erratic behaviour, lack of cooperation</a:t>
            </a:r>
          </a:p>
          <a:p>
            <a:pPr marL="285750" indent="-285750">
              <a:lnSpc>
                <a:spcPct val="150000"/>
              </a:lnSpc>
              <a:buClr>
                <a:schemeClr val="accent2"/>
              </a:buClr>
              <a:buFont typeface="Arial" panose="020B0604020202020204" pitchFamily="34" charset="0"/>
              <a:buChar char="•"/>
              <a:defRPr/>
            </a:pPr>
            <a:r>
              <a:rPr lang="en-GB" sz="1400" dirty="0">
                <a:latin typeface="Arial" charset="0"/>
                <a:cs typeface="Arial" charset="0"/>
              </a:rPr>
              <a:t>Declining productivity, morale or motivation</a:t>
            </a:r>
          </a:p>
          <a:p>
            <a:pPr marL="285750" indent="-285750">
              <a:lnSpc>
                <a:spcPct val="150000"/>
              </a:lnSpc>
              <a:buClr>
                <a:schemeClr val="accent2"/>
              </a:buClr>
              <a:buFont typeface="Arial" panose="020B0604020202020204" pitchFamily="34" charset="0"/>
              <a:buChar char="•"/>
              <a:defRPr/>
            </a:pPr>
            <a:r>
              <a:rPr lang="en-GB" sz="1400" dirty="0">
                <a:latin typeface="Arial" charset="0"/>
                <a:cs typeface="Arial" charset="0"/>
              </a:rPr>
              <a:t>Accidents on/off the job, compromised </a:t>
            </a:r>
            <a:r>
              <a:rPr lang="en-GB" sz="1400" dirty="0"/>
              <a:t>safety, distractibility</a:t>
            </a:r>
          </a:p>
          <a:p>
            <a:pPr marL="285750" indent="-285750">
              <a:lnSpc>
                <a:spcPct val="150000"/>
              </a:lnSpc>
              <a:buClr>
                <a:schemeClr val="accent2"/>
              </a:buClr>
              <a:buFont typeface="Arial" panose="020B0604020202020204" pitchFamily="34" charset="0"/>
              <a:buChar char="•"/>
              <a:defRPr/>
            </a:pPr>
            <a:r>
              <a:rPr lang="en-GB" sz="1400" dirty="0">
                <a:latin typeface="Arial" charset="0"/>
                <a:cs typeface="Arial" charset="0"/>
              </a:rPr>
              <a:t>Complaints from customers or co-workers regarding difficult interactions</a:t>
            </a:r>
          </a:p>
          <a:p>
            <a:pPr marL="285750" indent="-285750">
              <a:lnSpc>
                <a:spcPct val="150000"/>
              </a:lnSpc>
              <a:buClr>
                <a:schemeClr val="accent2"/>
              </a:buClr>
              <a:buFont typeface="Arial" panose="020B0604020202020204" pitchFamily="34" charset="0"/>
              <a:buChar char="•"/>
              <a:defRPr/>
            </a:pPr>
            <a:r>
              <a:rPr lang="en-GB" sz="1400" dirty="0">
                <a:latin typeface="Arial" charset="0"/>
                <a:cs typeface="Arial" charset="0"/>
              </a:rPr>
              <a:t>Poor attitude, unusual comments or </a:t>
            </a:r>
            <a:r>
              <a:rPr lang="en-GB" sz="1400" dirty="0">
                <a:solidFill>
                  <a:schemeClr val="bg2">
                    <a:lumMod val="50000"/>
                  </a:schemeClr>
                </a:solidFill>
              </a:rPr>
              <a:t>irrational statements</a:t>
            </a:r>
            <a:endParaRPr lang="en-GB" sz="1400" dirty="0">
              <a:latin typeface="Arial" charset="0"/>
              <a:cs typeface="Arial" charset="0"/>
            </a:endParaRPr>
          </a:p>
        </p:txBody>
      </p:sp>
      <p:sp>
        <p:nvSpPr>
          <p:cNvPr id="8" name="Title 7"/>
          <p:cNvSpPr>
            <a:spLocks noGrp="1"/>
          </p:cNvSpPr>
          <p:nvPr>
            <p:ph type="title"/>
          </p:nvPr>
        </p:nvSpPr>
        <p:spPr>
          <a:xfrm>
            <a:off x="376428" y="381023"/>
            <a:ext cx="6172200" cy="326231"/>
          </a:xfrm>
        </p:spPr>
        <p:txBody>
          <a:bodyPr/>
          <a:lstStyle/>
          <a:p>
            <a:r>
              <a:rPr lang="en-AU" dirty="0"/>
              <a:t>Potential </a:t>
            </a:r>
            <a:r>
              <a:rPr lang="en-AU" dirty="0" err="1" smtClean="0"/>
              <a:t>Behaviors</a:t>
            </a:r>
            <a:r>
              <a:rPr lang="en-AU" dirty="0" smtClean="0"/>
              <a:t> </a:t>
            </a:r>
            <a:r>
              <a:rPr lang="en-AU" dirty="0"/>
              <a:t>in the Workplace</a:t>
            </a:r>
            <a:endParaRPr lang="en-US" dirty="0"/>
          </a:p>
        </p:txBody>
      </p:sp>
      <p:sp>
        <p:nvSpPr>
          <p:cNvPr id="7" name="Content Placeholder 1"/>
          <p:cNvSpPr txBox="1">
            <a:spLocks/>
          </p:cNvSpPr>
          <p:nvPr/>
        </p:nvSpPr>
        <p:spPr>
          <a:xfrm>
            <a:off x="4246880" y="901208"/>
            <a:ext cx="3362960" cy="3802872"/>
          </a:xfrm>
          <a:prstGeom prst="rect">
            <a:avLst/>
          </a:prstGeom>
        </p:spPr>
        <p:txBody>
          <a:bodyPr vert="horz" lIns="0" tIns="0" rIns="0" bIns="0" rtlCol="0">
            <a:noAutofit/>
          </a:bodyPr>
          <a:lstStyle>
            <a:lvl1pPr marL="171450" indent="-171450" algn="l" defTabSz="914400" rtl="0" eaLnBrk="1" latinLnBrk="0" hangingPunct="1">
              <a:lnSpc>
                <a:spcPct val="95000"/>
              </a:lnSpc>
              <a:spcBef>
                <a:spcPts val="600"/>
              </a:spcBef>
              <a:spcAft>
                <a:spcPts val="300"/>
              </a:spcAft>
              <a:buClr>
                <a:schemeClr val="accent1"/>
              </a:buClr>
              <a:buFont typeface="Arial" pitchFamily="34" charset="0"/>
              <a:buChar char="•"/>
              <a:defRPr sz="1800" kern="1200">
                <a:solidFill>
                  <a:schemeClr val="tx1"/>
                </a:solidFill>
                <a:latin typeface="Arial" pitchFamily="34" charset="0"/>
                <a:ea typeface="+mn-ea"/>
                <a:cs typeface="Arial" pitchFamily="34" charset="0"/>
              </a:defRPr>
            </a:lvl1pPr>
            <a:lvl2pPr marL="400050" indent="-171450" algn="l" defTabSz="914400" rtl="0" eaLnBrk="1" latinLnBrk="0" hangingPunct="1">
              <a:lnSpc>
                <a:spcPct val="95000"/>
              </a:lnSpc>
              <a:spcBef>
                <a:spcPts val="300"/>
              </a:spcBef>
              <a:spcAft>
                <a:spcPts val="300"/>
              </a:spcAft>
              <a:buFont typeface="Arial" pitchFamily="34" charset="0"/>
              <a:buChar char="–"/>
              <a:defRPr sz="1600" kern="1200">
                <a:solidFill>
                  <a:schemeClr val="tx1"/>
                </a:solidFill>
                <a:latin typeface="Arial" pitchFamily="34" charset="0"/>
                <a:ea typeface="+mn-ea"/>
                <a:cs typeface="Arial" pitchFamily="34" charset="0"/>
              </a:defRPr>
            </a:lvl2pPr>
            <a:lvl3pPr marL="571500" indent="-114300" algn="l" defTabSz="914400" rtl="0" eaLnBrk="1" latinLnBrk="0" hangingPunct="1">
              <a:lnSpc>
                <a:spcPct val="95000"/>
              </a:lnSpc>
              <a:spcBef>
                <a:spcPts val="300"/>
              </a:spcBef>
              <a:spcAft>
                <a:spcPts val="300"/>
              </a:spcAft>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857250" indent="-171450" algn="l" defTabSz="914400" rtl="0" eaLnBrk="1" latinLnBrk="0" hangingPunct="1">
              <a:lnSpc>
                <a:spcPct val="95000"/>
              </a:lnSpc>
              <a:spcBef>
                <a:spcPts val="300"/>
              </a:spcBef>
              <a:spcAft>
                <a:spcPts val="300"/>
              </a:spcAft>
              <a:buFont typeface="Arial" pitchFamily="34" charset="0"/>
              <a:buChar char="–"/>
              <a:defRPr sz="1400" kern="1200">
                <a:solidFill>
                  <a:schemeClr val="tx1"/>
                </a:solidFill>
                <a:latin typeface="Arial" pitchFamily="34" charset="0"/>
                <a:ea typeface="+mn-ea"/>
                <a:cs typeface="Arial" pitchFamily="34" charset="0"/>
              </a:defRPr>
            </a:lvl4pPr>
            <a:lvl5pPr marL="1028700" indent="-114300" algn="l" defTabSz="914400" rtl="0" eaLnBrk="1" latinLnBrk="0" hangingPunct="1">
              <a:lnSpc>
                <a:spcPct val="95000"/>
              </a:lnSpc>
              <a:spcBef>
                <a:spcPts val="300"/>
              </a:spcBef>
              <a:spcAft>
                <a:spcPts val="300"/>
              </a:spcAft>
              <a:buClr>
                <a:schemeClr val="accent1"/>
              </a:buClr>
              <a:buFont typeface="Arial" pitchFamily="34" charset="0"/>
              <a:buChar char="•"/>
              <a:tabLst/>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chemeClr val="accent2"/>
              </a:buClr>
              <a:defRPr/>
            </a:pPr>
            <a:r>
              <a:rPr lang="en-GB" sz="1400" dirty="0">
                <a:latin typeface="Arial" charset="0"/>
                <a:cs typeface="Arial" charset="0"/>
              </a:rPr>
              <a:t>Poor judgment, decision-making</a:t>
            </a:r>
          </a:p>
          <a:p>
            <a:pPr>
              <a:lnSpc>
                <a:spcPct val="150000"/>
              </a:lnSpc>
              <a:buClr>
                <a:schemeClr val="accent2"/>
              </a:buClr>
              <a:defRPr/>
            </a:pPr>
            <a:r>
              <a:rPr lang="en-GB" sz="1400" dirty="0">
                <a:solidFill>
                  <a:schemeClr val="bg2">
                    <a:lumMod val="50000"/>
                  </a:schemeClr>
                </a:solidFill>
                <a:latin typeface="Arial" charset="0"/>
                <a:cs typeface="Arial" charset="0"/>
              </a:rPr>
              <a:t>Poor comprehension</a:t>
            </a:r>
            <a:endParaRPr lang="en-GB" sz="1400" dirty="0">
              <a:solidFill>
                <a:schemeClr val="bg2">
                  <a:lumMod val="50000"/>
                </a:schemeClr>
              </a:solidFill>
            </a:endParaRPr>
          </a:p>
          <a:p>
            <a:pPr>
              <a:lnSpc>
                <a:spcPct val="150000"/>
              </a:lnSpc>
              <a:buClr>
                <a:schemeClr val="accent2"/>
              </a:buClr>
            </a:pPr>
            <a:r>
              <a:rPr lang="en-GB" sz="1400" dirty="0"/>
              <a:t>Absenteeism, lateness and increase in sick leave, </a:t>
            </a:r>
            <a:r>
              <a:rPr lang="en-GB" sz="1400" dirty="0" err="1"/>
              <a:t>presenteeism</a:t>
            </a:r>
            <a:endParaRPr lang="en-GB" sz="1400" dirty="0"/>
          </a:p>
          <a:p>
            <a:pPr>
              <a:lnSpc>
                <a:spcPct val="150000"/>
              </a:lnSpc>
              <a:buClr>
                <a:schemeClr val="accent2"/>
              </a:buClr>
            </a:pPr>
            <a:r>
              <a:rPr lang="en-GB" sz="1400" dirty="0"/>
              <a:t>Dropping out of activities and loss of interest in work, isolation </a:t>
            </a:r>
          </a:p>
          <a:p>
            <a:pPr>
              <a:lnSpc>
                <a:spcPct val="150000"/>
              </a:lnSpc>
              <a:spcBef>
                <a:spcPct val="0"/>
              </a:spcBef>
              <a:buClr>
                <a:schemeClr val="accent2"/>
              </a:buClr>
            </a:pPr>
            <a:r>
              <a:rPr lang="en-GB" sz="1400" dirty="0">
                <a:solidFill>
                  <a:schemeClr val="bg2">
                    <a:lumMod val="50000"/>
                  </a:schemeClr>
                </a:solidFill>
              </a:rPr>
              <a:t>Hostility or angry outbursts</a:t>
            </a:r>
          </a:p>
          <a:p>
            <a:pPr>
              <a:lnSpc>
                <a:spcPct val="150000"/>
              </a:lnSpc>
              <a:spcBef>
                <a:spcPct val="0"/>
              </a:spcBef>
              <a:buClr>
                <a:schemeClr val="accent2"/>
              </a:buClr>
            </a:pPr>
            <a:r>
              <a:rPr lang="en-GB" sz="1400" dirty="0">
                <a:solidFill>
                  <a:schemeClr val="bg2">
                    <a:lumMod val="50000"/>
                  </a:schemeClr>
                </a:solidFill>
              </a:rPr>
              <a:t>Excessive fears or suspiciousness</a:t>
            </a:r>
          </a:p>
          <a:p>
            <a:pPr>
              <a:lnSpc>
                <a:spcPct val="150000"/>
              </a:lnSpc>
              <a:spcBef>
                <a:spcPct val="0"/>
              </a:spcBef>
              <a:buClr>
                <a:schemeClr val="accent2"/>
              </a:buClr>
            </a:pPr>
            <a:r>
              <a:rPr lang="en-GB" sz="1400" dirty="0">
                <a:solidFill>
                  <a:schemeClr val="bg2">
                    <a:lumMod val="50000"/>
                  </a:schemeClr>
                </a:solidFill>
              </a:rPr>
              <a:t>Change in personal appearance or hygiene</a:t>
            </a:r>
          </a:p>
          <a:p>
            <a:pPr>
              <a:buClr>
                <a:schemeClr val="accent2"/>
              </a:buClr>
            </a:pPr>
            <a:endParaRPr lang="en-GB" sz="1350" dirty="0"/>
          </a:p>
        </p:txBody>
      </p:sp>
    </p:spTree>
    <p:extLst>
      <p:ext uri="{BB962C8B-B14F-4D97-AF65-F5344CB8AC3E}">
        <p14:creationId xmlns:p14="http://schemas.microsoft.com/office/powerpoint/2010/main" val="2994172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4193" y="836446"/>
            <a:ext cx="7203998" cy="3055824"/>
          </a:xfrm>
        </p:spPr>
        <p:txBody>
          <a:bodyPr/>
          <a:lstStyle/>
          <a:p>
            <a:pPr marL="285750" indent="-285750">
              <a:buClr>
                <a:schemeClr val="accent2"/>
              </a:buClr>
              <a:buFont typeface="Arial" panose="020B0604020202020204" pitchFamily="34" charset="0"/>
              <a:buChar char="•"/>
            </a:pPr>
            <a:endParaRPr lang="en-GB" dirty="0"/>
          </a:p>
          <a:p>
            <a:pPr marL="285750" indent="-285750">
              <a:buClr>
                <a:schemeClr val="accent2"/>
              </a:buClr>
              <a:buFont typeface="Arial" panose="020B0604020202020204" pitchFamily="34" charset="0"/>
              <a:buChar char="•"/>
            </a:pPr>
            <a:r>
              <a:rPr lang="en-GB" dirty="0"/>
              <a:t>Most mental health issues are treatable with medication, therapy/counselling, support groups, self-help techniques</a:t>
            </a:r>
          </a:p>
          <a:p>
            <a:pPr marL="285750" indent="-285750">
              <a:buClr>
                <a:schemeClr val="accent2"/>
              </a:buClr>
              <a:buFont typeface="Arial" panose="020B0604020202020204" pitchFamily="34" charset="0"/>
              <a:buChar char="•"/>
            </a:pPr>
            <a:r>
              <a:rPr lang="en-GB" dirty="0"/>
              <a:t>Early intervention may reduce the likelihood of chronic recurrence and absence from work</a:t>
            </a:r>
          </a:p>
          <a:p>
            <a:pPr marL="285750" indent="-285750">
              <a:buClr>
                <a:schemeClr val="accent2"/>
              </a:buClr>
              <a:buFont typeface="Arial" panose="020B0604020202020204" pitchFamily="34" charset="0"/>
              <a:buChar char="•"/>
            </a:pPr>
            <a:r>
              <a:rPr lang="en-GB" dirty="0"/>
              <a:t>Work is often a very positive experience for people recovering from a mental illness</a:t>
            </a:r>
          </a:p>
          <a:p>
            <a:endParaRPr lang="en-GB" dirty="0"/>
          </a:p>
        </p:txBody>
      </p:sp>
      <p:sp>
        <p:nvSpPr>
          <p:cNvPr id="8" name="Title 7"/>
          <p:cNvSpPr>
            <a:spLocks noGrp="1"/>
          </p:cNvSpPr>
          <p:nvPr>
            <p:ph type="title"/>
          </p:nvPr>
        </p:nvSpPr>
        <p:spPr>
          <a:xfrm>
            <a:off x="371475" y="422508"/>
            <a:ext cx="6172200" cy="326231"/>
          </a:xfrm>
        </p:spPr>
        <p:txBody>
          <a:bodyPr/>
          <a:lstStyle/>
          <a:p>
            <a:r>
              <a:rPr lang="en-US" altLang="en-US" dirty="0">
                <a:latin typeface="Arial" charset="0"/>
                <a:cs typeface="Arial" charset="0"/>
              </a:rPr>
              <a:t>The Good News</a:t>
            </a:r>
            <a:endParaRPr lang="en-US" dirty="0"/>
          </a:p>
        </p:txBody>
      </p:sp>
      <p:pic>
        <p:nvPicPr>
          <p:cNvPr id="1026" name="Picture 2" descr="C:\Users\mwhiting\Desktop\Training Slides Update\icons\Conveni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5675" y="2960175"/>
            <a:ext cx="2402237" cy="19527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8181" y="4657240"/>
            <a:ext cx="2395847" cy="178229"/>
          </a:xfrm>
          <a:prstGeom prst="rect">
            <a:avLst/>
          </a:prstGeom>
          <a:noFill/>
        </p:spPr>
        <p:txBody>
          <a:bodyPr wrap="none" lIns="0" tIns="0" rIns="0" bIns="0" rtlCol="0">
            <a:noAutofit/>
          </a:bodyPr>
          <a:lstStyle/>
          <a:p>
            <a:r>
              <a:rPr lang="en-US" altLang="en-US" sz="525" dirty="0">
                <a:latin typeface="Arial" charset="0"/>
              </a:rPr>
              <a:t>2006 American College of Occupational and Environmental Medicine</a:t>
            </a:r>
            <a:endParaRPr lang="en-AU" sz="525" dirty="0">
              <a:latin typeface="Arial" pitchFamily="34" charset="0"/>
              <a:cs typeface="Arial" pitchFamily="34" charset="0"/>
            </a:endParaRPr>
          </a:p>
        </p:txBody>
      </p:sp>
    </p:spTree>
    <p:extLst>
      <p:ext uri="{BB962C8B-B14F-4D97-AF65-F5344CB8AC3E}">
        <p14:creationId xmlns:p14="http://schemas.microsoft.com/office/powerpoint/2010/main" val="294557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3507617"/>
              </p:ext>
            </p:extLst>
          </p:nvPr>
        </p:nvGraphicFramePr>
        <p:xfrm>
          <a:off x="368490" y="914401"/>
          <a:ext cx="8477798" cy="3795822"/>
        </p:xfrm>
        <a:graphic>
          <a:graphicData uri="http://schemas.openxmlformats.org/drawingml/2006/table">
            <a:tbl>
              <a:tblPr firstRow="1" bandRow="1">
                <a:tableStyleId>{5940675A-B579-460E-94D1-54222C63F5DA}</a:tableStyleId>
              </a:tblPr>
              <a:tblGrid>
                <a:gridCol w="2964973">
                  <a:extLst>
                    <a:ext uri="{9D8B030D-6E8A-4147-A177-3AD203B41FA5}">
                      <a16:colId xmlns:a16="http://schemas.microsoft.com/office/drawing/2014/main" xmlns="" val="20000"/>
                    </a:ext>
                  </a:extLst>
                </a:gridCol>
                <a:gridCol w="2826244">
                  <a:extLst>
                    <a:ext uri="{9D8B030D-6E8A-4147-A177-3AD203B41FA5}">
                      <a16:colId xmlns:a16="http://schemas.microsoft.com/office/drawing/2014/main" xmlns="" val="20001"/>
                    </a:ext>
                  </a:extLst>
                </a:gridCol>
                <a:gridCol w="2686581">
                  <a:extLst>
                    <a:ext uri="{9D8B030D-6E8A-4147-A177-3AD203B41FA5}">
                      <a16:colId xmlns:a16="http://schemas.microsoft.com/office/drawing/2014/main" xmlns="" val="20002"/>
                    </a:ext>
                  </a:extLst>
                </a:gridCol>
              </a:tblGrid>
              <a:tr h="305827">
                <a:tc>
                  <a:txBody>
                    <a:bodyPr/>
                    <a:lstStyle/>
                    <a:p>
                      <a:r>
                        <a:rPr lang="en-AU" sz="1200" dirty="0"/>
                        <a:t>Manager Responsibility</a:t>
                      </a:r>
                      <a:endParaRPr lang="en-GB" sz="1200" dirty="0"/>
                    </a:p>
                  </a:txBody>
                  <a:tcPr marL="68580" marR="68580" marT="34290" marB="34290"/>
                </a:tc>
                <a:tc>
                  <a:txBody>
                    <a:bodyPr/>
                    <a:lstStyle/>
                    <a:p>
                      <a:r>
                        <a:rPr lang="en-AU" sz="1200" dirty="0"/>
                        <a:t>Employee Responsibility</a:t>
                      </a:r>
                      <a:endParaRPr lang="en-GB" sz="1200" dirty="0"/>
                    </a:p>
                  </a:txBody>
                  <a:tcPr marL="68580" marR="68580" marT="34290" marB="34290"/>
                </a:tc>
                <a:tc>
                  <a:txBody>
                    <a:bodyPr/>
                    <a:lstStyle/>
                    <a:p>
                      <a:r>
                        <a:rPr lang="en-AU" sz="1200" dirty="0"/>
                        <a:t>Organizational</a:t>
                      </a:r>
                      <a:r>
                        <a:rPr lang="en-AU" sz="1200" baseline="0" dirty="0"/>
                        <a:t> R</a:t>
                      </a:r>
                      <a:r>
                        <a:rPr lang="en-AU" sz="1200" dirty="0"/>
                        <a:t>esponsibility</a:t>
                      </a:r>
                      <a:endParaRPr lang="en-GB" sz="1200" dirty="0"/>
                    </a:p>
                  </a:txBody>
                  <a:tcPr marL="68580" marR="68580" marT="34290" marB="34290"/>
                </a:tc>
                <a:extLst>
                  <a:ext uri="{0D108BD9-81ED-4DB2-BD59-A6C34878D82A}">
                    <a16:rowId xmlns:a16="http://schemas.microsoft.com/office/drawing/2014/main" xmlns="" val="10000"/>
                  </a:ext>
                </a:extLst>
              </a:tr>
              <a:tr h="3489995">
                <a:tc>
                  <a:txBody>
                    <a:bodyPr/>
                    <a:lstStyle/>
                    <a:p>
                      <a:r>
                        <a:rPr lang="en-US" sz="1100" noProof="0" dirty="0"/>
                        <a:t>Provide a workplace where the environment, equipment and activities are:</a:t>
                      </a:r>
                    </a:p>
                    <a:p>
                      <a:endParaRPr lang="en-US" sz="1100" noProof="0" dirty="0"/>
                    </a:p>
                    <a:p>
                      <a:pPr marL="285750" indent="-285750">
                        <a:buFont typeface="Arial" panose="020B0604020202020204" pitchFamily="34" charset="0"/>
                        <a:buChar char="•"/>
                      </a:pPr>
                      <a:r>
                        <a:rPr lang="en-US" sz="1100" noProof="0" dirty="0"/>
                        <a:t>Safe and of an adequate standard </a:t>
                      </a:r>
                    </a:p>
                    <a:p>
                      <a:pPr marL="0" indent="0">
                        <a:buFont typeface="Arial" panose="020B0604020202020204" pitchFamily="34" charset="0"/>
                        <a:buNone/>
                      </a:pPr>
                      <a:endParaRPr lang="en-US" sz="1100" noProof="0" dirty="0"/>
                    </a:p>
                    <a:p>
                      <a:pPr marL="285750" indent="-285750">
                        <a:buFont typeface="Arial" panose="020B0604020202020204" pitchFamily="34" charset="0"/>
                        <a:buChar char="•"/>
                      </a:pPr>
                      <a:r>
                        <a:rPr lang="en-US" sz="1100" noProof="0" dirty="0"/>
                        <a:t>Non-discriminatory and in place for everyone</a:t>
                      </a:r>
                    </a:p>
                    <a:p>
                      <a:pPr marL="285750" indent="-285750">
                        <a:buFont typeface="Arial" panose="020B0604020202020204" pitchFamily="34" charset="0"/>
                        <a:buChar char="•"/>
                      </a:pPr>
                      <a:endParaRPr lang="en-US" sz="1100" noProof="0" dirty="0"/>
                    </a:p>
                    <a:p>
                      <a:pPr marL="285750" indent="-285750">
                        <a:buFont typeface="Arial" panose="020B0604020202020204" pitchFamily="34" charset="0"/>
                        <a:buChar char="•"/>
                      </a:pPr>
                      <a:r>
                        <a:rPr lang="en-US" sz="1100" noProof="0" dirty="0"/>
                        <a:t>Able to ensure privacy to individuals who wish</a:t>
                      </a:r>
                      <a:r>
                        <a:rPr lang="en-US" sz="1100" baseline="0" noProof="0" dirty="0"/>
                        <a:t> to have mental and emotional wellbeing issues kept confidential</a:t>
                      </a:r>
                    </a:p>
                    <a:p>
                      <a:pPr marL="0" indent="0">
                        <a:buFont typeface="Arial" panose="020B0604020202020204" pitchFamily="34" charset="0"/>
                        <a:buNone/>
                      </a:pPr>
                      <a:endParaRPr lang="en-US" sz="1100" noProof="0" dirty="0"/>
                    </a:p>
                    <a:p>
                      <a:r>
                        <a:rPr lang="en-US" sz="1100" noProof="0" dirty="0"/>
                        <a:t>Provide guidance to individuals about what support and accommodations</a:t>
                      </a:r>
                      <a:r>
                        <a:rPr lang="en-US" sz="1100" baseline="0" noProof="0" dirty="0"/>
                        <a:t> </a:t>
                      </a:r>
                      <a:r>
                        <a:rPr lang="en-US" sz="1100" noProof="0" dirty="0"/>
                        <a:t>might be made for them.</a:t>
                      </a:r>
                    </a:p>
                  </a:txBody>
                  <a:tcPr marL="68580" marR="68580" marT="34290" marB="34290"/>
                </a:tc>
                <a:tc>
                  <a:txBody>
                    <a:bodyPr/>
                    <a:lstStyle/>
                    <a:p>
                      <a:r>
                        <a:rPr lang="en-US" sz="1100" noProof="0" dirty="0"/>
                        <a:t>Take reasonable care of their own health and safety and that of others.</a:t>
                      </a:r>
                    </a:p>
                    <a:p>
                      <a:pPr marL="0" indent="0">
                        <a:buNone/>
                      </a:pPr>
                      <a:endParaRPr lang="en-US" sz="1100" noProof="0" dirty="0"/>
                    </a:p>
                    <a:p>
                      <a:pPr lvl="0"/>
                      <a:r>
                        <a:rPr lang="en-US" sz="1100" noProof="0" dirty="0"/>
                        <a:t>Cooperate with any reasonable instructions</a:t>
                      </a:r>
                      <a:r>
                        <a:rPr lang="en-US" sz="1100" baseline="0" noProof="0" dirty="0"/>
                        <a:t> so that</a:t>
                      </a:r>
                      <a:r>
                        <a:rPr lang="en-US" sz="1100" noProof="0" dirty="0"/>
                        <a:t>:</a:t>
                      </a:r>
                    </a:p>
                    <a:p>
                      <a:pPr lvl="0"/>
                      <a:endParaRPr lang="en-US" sz="1100" noProof="0" dirty="0"/>
                    </a:p>
                    <a:p>
                      <a:pPr marL="285750" lvl="0" indent="-285750">
                        <a:buFont typeface="Arial" panose="020B0604020202020204" pitchFamily="34" charset="0"/>
                        <a:buChar char="•"/>
                      </a:pPr>
                      <a:r>
                        <a:rPr lang="en-US" sz="1100" noProof="0" dirty="0"/>
                        <a:t>health and safety standards are maintained</a:t>
                      </a:r>
                    </a:p>
                    <a:p>
                      <a:pPr marL="285750" lvl="0" indent="-285750">
                        <a:buFont typeface="Arial" panose="020B0604020202020204" pitchFamily="34" charset="0"/>
                        <a:buChar char="•"/>
                      </a:pPr>
                      <a:endParaRPr lang="en-US" sz="1100" noProof="0" dirty="0"/>
                    </a:p>
                    <a:p>
                      <a:pPr marL="285750" lvl="0" indent="-285750">
                        <a:buFont typeface="Arial" panose="020B0604020202020204" pitchFamily="34" charset="0"/>
                        <a:buChar char="•"/>
                      </a:pPr>
                      <a:r>
                        <a:rPr lang="en-US" sz="1100" noProof="0" dirty="0"/>
                        <a:t>workload is managed and does not duly impact on others as a consequence of absences</a:t>
                      </a:r>
                    </a:p>
                    <a:p>
                      <a:pPr marL="228600" lvl="1" indent="0">
                        <a:buNone/>
                      </a:pPr>
                      <a:endParaRPr lang="en-US" sz="1100" noProof="0" dirty="0"/>
                    </a:p>
                    <a:p>
                      <a:pPr lvl="0"/>
                      <a:r>
                        <a:rPr lang="en-US" sz="1100" noProof="0" dirty="0"/>
                        <a:t>Responsible for presenting themselves in a fit, productive and safe state for work each day.</a:t>
                      </a:r>
                    </a:p>
                  </a:txBody>
                  <a:tcPr marL="68580" marR="68580" marT="34290" marB="34290"/>
                </a:tc>
                <a:tc>
                  <a:txBody>
                    <a:bodyPr/>
                    <a:lstStyle/>
                    <a:p>
                      <a:pPr lvl="0">
                        <a:spcBef>
                          <a:spcPts val="0"/>
                        </a:spcBef>
                      </a:pPr>
                      <a:r>
                        <a:rPr lang="en-US" sz="1100" noProof="0" dirty="0"/>
                        <a:t>Balance employee’s right to privacy and confidentiality with organization’s duty and responsibility to maintain a </a:t>
                      </a:r>
                      <a:r>
                        <a:rPr lang="en-US" sz="1100" b="1" noProof="0" dirty="0">
                          <a:solidFill>
                            <a:schemeClr val="accent1"/>
                          </a:solidFill>
                        </a:rPr>
                        <a:t>safe</a:t>
                      </a:r>
                      <a:r>
                        <a:rPr lang="en-US" sz="1100" noProof="0" dirty="0"/>
                        <a:t>, </a:t>
                      </a:r>
                      <a:r>
                        <a:rPr lang="en-US" sz="1100" b="1" noProof="0" dirty="0">
                          <a:solidFill>
                            <a:schemeClr val="accent1"/>
                          </a:solidFill>
                        </a:rPr>
                        <a:t>healthy</a:t>
                      </a:r>
                      <a:r>
                        <a:rPr lang="en-US" sz="1100" b="1" noProof="0" dirty="0"/>
                        <a:t> </a:t>
                      </a:r>
                      <a:r>
                        <a:rPr lang="en-US" sz="1100" noProof="0" dirty="0"/>
                        <a:t>and</a:t>
                      </a:r>
                      <a:r>
                        <a:rPr lang="en-US" sz="1100" b="1" noProof="0" dirty="0"/>
                        <a:t> </a:t>
                      </a:r>
                      <a:r>
                        <a:rPr lang="en-US" sz="1100" b="1" noProof="0" dirty="0">
                          <a:solidFill>
                            <a:schemeClr val="accent1"/>
                          </a:solidFill>
                        </a:rPr>
                        <a:t>productive</a:t>
                      </a:r>
                      <a:r>
                        <a:rPr lang="en-US" sz="1100" noProof="0" dirty="0"/>
                        <a:t> workplace.</a:t>
                      </a:r>
                      <a:br>
                        <a:rPr lang="en-US" sz="1100" noProof="0" dirty="0"/>
                      </a:br>
                      <a:endParaRPr lang="en-US" sz="1100" noProof="0" dirty="0"/>
                    </a:p>
                    <a:p>
                      <a:pPr lvl="0">
                        <a:spcBef>
                          <a:spcPts val="0"/>
                        </a:spcBef>
                      </a:pPr>
                      <a:r>
                        <a:rPr lang="en-US" sz="1100" noProof="0" dirty="0"/>
                        <a:t>Balance organization’s commitment to assist employees with mental health concerns through appropriate assistance programs, with concerns about performance, productivity and impact on team.</a:t>
                      </a:r>
                    </a:p>
                  </a:txBody>
                  <a:tcPr marL="68580" marR="68580" marT="34290" marB="34290"/>
                </a:tc>
                <a:extLst>
                  <a:ext uri="{0D108BD9-81ED-4DB2-BD59-A6C34878D82A}">
                    <a16:rowId xmlns:a16="http://schemas.microsoft.com/office/drawing/2014/main" xmlns="" val="10001"/>
                  </a:ext>
                </a:extLst>
              </a:tr>
            </a:tbl>
          </a:graphicData>
        </a:graphic>
      </p:graphicFrame>
      <p:sp>
        <p:nvSpPr>
          <p:cNvPr id="3" name="Title 2"/>
          <p:cNvSpPr>
            <a:spLocks noGrp="1"/>
          </p:cNvSpPr>
          <p:nvPr>
            <p:ph type="title"/>
          </p:nvPr>
        </p:nvSpPr>
        <p:spPr/>
        <p:txBody>
          <a:bodyPr/>
          <a:lstStyle/>
          <a:p>
            <a:r>
              <a:rPr lang="en-GB" dirty="0"/>
              <a:t>Everyone Shares Responsibility </a:t>
            </a:r>
          </a:p>
        </p:txBody>
      </p:sp>
    </p:spTree>
    <p:extLst>
      <p:ext uri="{BB962C8B-B14F-4D97-AF65-F5344CB8AC3E}">
        <p14:creationId xmlns:p14="http://schemas.microsoft.com/office/powerpoint/2010/main" val="2748559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Managers Can Help</a:t>
            </a:r>
          </a:p>
        </p:txBody>
      </p:sp>
      <p:sp>
        <p:nvSpPr>
          <p:cNvPr id="3" name="Content Placeholder 2"/>
          <p:cNvSpPr>
            <a:spLocks noGrp="1"/>
          </p:cNvSpPr>
          <p:nvPr>
            <p:ph idx="1"/>
          </p:nvPr>
        </p:nvSpPr>
        <p:spPr/>
        <p:txBody>
          <a:bodyPr/>
          <a:lstStyle/>
          <a:p>
            <a:pPr marL="285750" indent="-285750">
              <a:lnSpc>
                <a:spcPct val="100000"/>
              </a:lnSpc>
              <a:buClr>
                <a:schemeClr val="accent2"/>
              </a:buClr>
              <a:buFont typeface="Arial" panose="020B0604020202020204" pitchFamily="34" charset="0"/>
              <a:buChar char="•"/>
            </a:pPr>
            <a:endParaRPr lang="en-US" dirty="0"/>
          </a:p>
          <a:p>
            <a:pPr marL="285750" indent="-285750">
              <a:lnSpc>
                <a:spcPct val="100000"/>
              </a:lnSpc>
              <a:buClr>
                <a:schemeClr val="accent2"/>
              </a:buClr>
              <a:buFont typeface="Arial" panose="020B0604020202020204" pitchFamily="34" charset="0"/>
              <a:buChar char="•"/>
            </a:pPr>
            <a:r>
              <a:rPr lang="en-US" dirty="0"/>
              <a:t>Know your employees in order to be able to identify changes in behavior</a:t>
            </a:r>
          </a:p>
          <a:p>
            <a:pPr marL="285750" indent="-285750">
              <a:lnSpc>
                <a:spcPct val="100000"/>
              </a:lnSpc>
              <a:buClr>
                <a:schemeClr val="accent2"/>
              </a:buClr>
              <a:buFont typeface="Arial" panose="020B0604020202020204" pitchFamily="34" charset="0"/>
              <a:buChar char="•"/>
            </a:pPr>
            <a:r>
              <a:rPr lang="en-US" dirty="0"/>
              <a:t>Observe and document any changes</a:t>
            </a:r>
          </a:p>
          <a:p>
            <a:pPr marL="285750" indent="-285750">
              <a:lnSpc>
                <a:spcPct val="100000"/>
              </a:lnSpc>
              <a:buClr>
                <a:schemeClr val="accent2"/>
              </a:buClr>
              <a:buFont typeface="Arial" panose="020B0604020202020204" pitchFamily="34" charset="0"/>
              <a:buChar char="•"/>
            </a:pPr>
            <a:r>
              <a:rPr lang="en-US" dirty="0"/>
              <a:t>Approach employee and discuss observations</a:t>
            </a:r>
          </a:p>
          <a:p>
            <a:pPr marL="285750" indent="-285750">
              <a:lnSpc>
                <a:spcPct val="100000"/>
              </a:lnSpc>
              <a:buClr>
                <a:schemeClr val="accent2"/>
              </a:buClr>
              <a:buFont typeface="Arial" panose="020B0604020202020204" pitchFamily="34" charset="0"/>
              <a:buChar char="•"/>
            </a:pPr>
            <a:r>
              <a:rPr lang="en-US" dirty="0"/>
              <a:t>Offer support, information and resources</a:t>
            </a:r>
          </a:p>
          <a:p>
            <a:pPr marL="285750" indent="-285750">
              <a:lnSpc>
                <a:spcPct val="100000"/>
              </a:lnSpc>
              <a:buClr>
                <a:schemeClr val="accent2"/>
              </a:buClr>
              <a:buFont typeface="Arial" panose="020B0604020202020204" pitchFamily="34" charset="0"/>
              <a:buChar char="•"/>
            </a:pPr>
            <a:r>
              <a:rPr lang="en-US" dirty="0"/>
              <a:t>Encourage employee to seek help</a:t>
            </a:r>
          </a:p>
          <a:p>
            <a:pPr marL="285750" indent="-285750">
              <a:lnSpc>
                <a:spcPct val="100000"/>
              </a:lnSpc>
              <a:buClr>
                <a:schemeClr val="accent2"/>
              </a:buClr>
              <a:buFont typeface="Arial" panose="020B0604020202020204" pitchFamily="34" charset="0"/>
              <a:buChar char="•"/>
            </a:pPr>
            <a:endParaRPr lang="en-US" dirty="0"/>
          </a:p>
          <a:p>
            <a:endParaRPr lang="en-US" dirty="0"/>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16</a:t>
            </a:fld>
            <a:endParaRPr lang="en-US"/>
          </a:p>
        </p:txBody>
      </p:sp>
    </p:spTree>
    <p:extLst>
      <p:ext uri="{BB962C8B-B14F-4D97-AF65-F5344CB8AC3E}">
        <p14:creationId xmlns:p14="http://schemas.microsoft.com/office/powerpoint/2010/main" val="4223284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15468" y="381023"/>
            <a:ext cx="6172200" cy="326231"/>
          </a:xfrm>
        </p:spPr>
        <p:txBody>
          <a:bodyPr/>
          <a:lstStyle/>
          <a:p>
            <a:r>
              <a:rPr lang="en-US" dirty="0"/>
              <a:t>A Model of Effective Intervention</a:t>
            </a:r>
          </a:p>
        </p:txBody>
      </p:sp>
      <p:graphicFrame>
        <p:nvGraphicFramePr>
          <p:cNvPr id="9" name="Diagram 8"/>
          <p:cNvGraphicFramePr/>
          <p:nvPr>
            <p:extLst>
              <p:ext uri="{D42A27DB-BD31-4B8C-83A1-F6EECF244321}">
                <p14:modId xmlns:p14="http://schemas.microsoft.com/office/powerpoint/2010/main" val="3087098962"/>
              </p:ext>
            </p:extLst>
          </p:nvPr>
        </p:nvGraphicFramePr>
        <p:xfrm>
          <a:off x="2033718" y="945282"/>
          <a:ext cx="4878288" cy="3522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8689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7660" y="870512"/>
            <a:ext cx="5849620" cy="3645011"/>
          </a:xfrm>
        </p:spPr>
        <p:txBody>
          <a:bodyPr/>
          <a:lstStyle/>
          <a:p>
            <a:pPr>
              <a:buNone/>
            </a:pPr>
            <a:r>
              <a:rPr lang="en-US" dirty="0"/>
              <a:t>How Managers can help -</a:t>
            </a:r>
          </a:p>
          <a:p>
            <a:pPr marL="171450" lvl="0" indent="-171450">
              <a:buClr>
                <a:schemeClr val="accent2"/>
              </a:buClr>
              <a:buFont typeface="Arial" panose="020B0604020202020204" pitchFamily="34" charset="0"/>
              <a:buChar char="•"/>
            </a:pPr>
            <a:r>
              <a:rPr lang="en-US" sz="1200" dirty="0"/>
              <a:t>Spend time identifying individual needs and motivators.</a:t>
            </a:r>
          </a:p>
          <a:p>
            <a:pPr marL="171450" lvl="0" indent="-171450">
              <a:buClr>
                <a:schemeClr val="accent2"/>
              </a:buClr>
              <a:buFont typeface="Arial" panose="020B0604020202020204" pitchFamily="34" charset="0"/>
              <a:buChar char="•"/>
            </a:pPr>
            <a:r>
              <a:rPr lang="en-US" sz="1200" dirty="0"/>
              <a:t>Structure work so that there are tasks that motivate them positively. Use their unique strengths to build self confidence and increase self-esteem</a:t>
            </a:r>
          </a:p>
          <a:p>
            <a:pPr marL="171450" indent="-171450">
              <a:buClr>
                <a:schemeClr val="accent2"/>
              </a:buClr>
              <a:buFont typeface="Arial" panose="020B0604020202020204" pitchFamily="34" charset="0"/>
              <a:buChar char="•"/>
            </a:pPr>
            <a:r>
              <a:rPr lang="en-US" sz="1200" dirty="0"/>
              <a:t>Provide regular specific feedback on work performance, do not be afraid to give gentle developmental feedback. Remember to give plenty of positive feedback and praise</a:t>
            </a:r>
            <a:endParaRPr lang="en-GB" sz="1200" dirty="0"/>
          </a:p>
          <a:p>
            <a:pPr marL="171450" lvl="0" indent="-171450">
              <a:buClr>
                <a:schemeClr val="accent2"/>
              </a:buClr>
              <a:buFont typeface="Arial" panose="020B0604020202020204" pitchFamily="34" charset="0"/>
              <a:buChar char="•"/>
            </a:pPr>
            <a:r>
              <a:rPr lang="en-US" sz="1200" dirty="0"/>
              <a:t>Identify and manage small problems to avoid them becoming larger problems or crises.</a:t>
            </a:r>
          </a:p>
          <a:p>
            <a:pPr marL="171450" lvl="0" indent="-171450">
              <a:buClr>
                <a:schemeClr val="accent2"/>
              </a:buClr>
              <a:buFont typeface="Arial" panose="020B0604020202020204" pitchFamily="34" charset="0"/>
              <a:buChar char="•"/>
            </a:pPr>
            <a:r>
              <a:rPr lang="en-US" sz="1200" dirty="0"/>
              <a:t>Create reasonable expectations and work assignments/schedules</a:t>
            </a:r>
          </a:p>
          <a:p>
            <a:pPr marL="171450" lvl="0" indent="-171450">
              <a:buClr>
                <a:schemeClr val="accent2"/>
              </a:buClr>
              <a:buFont typeface="Arial" panose="020B0604020202020204" pitchFamily="34" charset="0"/>
              <a:buChar char="•"/>
            </a:pPr>
            <a:r>
              <a:rPr lang="en-US" sz="1200" dirty="0"/>
              <a:t>Encourage employees to take breaks and de-stress</a:t>
            </a:r>
          </a:p>
          <a:p>
            <a:pPr marL="171450" lvl="0" indent="-171450">
              <a:buClr>
                <a:schemeClr val="accent2"/>
              </a:buClr>
              <a:buFont typeface="Arial" panose="020B0604020202020204" pitchFamily="34" charset="0"/>
              <a:buChar char="•"/>
            </a:pPr>
            <a:r>
              <a:rPr lang="en-US" sz="1200" dirty="0"/>
              <a:t>Be available</a:t>
            </a:r>
          </a:p>
          <a:p>
            <a:pPr marL="171450" lvl="0" indent="-171450">
              <a:buClr>
                <a:schemeClr val="accent2"/>
              </a:buClr>
              <a:buFont typeface="Arial" panose="020B0604020202020204" pitchFamily="34" charset="0"/>
              <a:buChar char="•"/>
            </a:pPr>
            <a:r>
              <a:rPr lang="en-US" sz="1200" dirty="0"/>
              <a:t>Be a role model of good mental health</a:t>
            </a:r>
          </a:p>
          <a:p>
            <a:pPr marL="171450" lvl="0" indent="-171450">
              <a:buClr>
                <a:schemeClr val="accent2"/>
              </a:buClr>
              <a:buFont typeface="Arial" panose="020B0604020202020204" pitchFamily="34" charset="0"/>
              <a:buChar char="•"/>
            </a:pPr>
            <a:endParaRPr lang="en-US" sz="1100" dirty="0"/>
          </a:p>
          <a:p>
            <a:pPr marL="128588" lvl="2" indent="-128588">
              <a:spcBef>
                <a:spcPts val="450"/>
              </a:spcBef>
            </a:pPr>
            <a:endParaRPr lang="en-AU" sz="1350" dirty="0"/>
          </a:p>
          <a:p>
            <a:pPr>
              <a:buNone/>
            </a:pPr>
            <a:endParaRPr lang="en-US" dirty="0"/>
          </a:p>
        </p:txBody>
      </p:sp>
      <p:sp>
        <p:nvSpPr>
          <p:cNvPr id="8" name="Title 7"/>
          <p:cNvSpPr>
            <a:spLocks noGrp="1"/>
          </p:cNvSpPr>
          <p:nvPr>
            <p:ph type="title"/>
          </p:nvPr>
        </p:nvSpPr>
        <p:spPr>
          <a:xfrm>
            <a:off x="327660" y="393215"/>
            <a:ext cx="6172200" cy="326231"/>
          </a:xfrm>
        </p:spPr>
        <p:txBody>
          <a:bodyPr/>
          <a:lstStyle/>
          <a:p>
            <a:r>
              <a:rPr lang="en-US" dirty="0"/>
              <a:t>Step 1: Prevention</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7896" y="1717040"/>
            <a:ext cx="2509520" cy="248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1081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39852" y="320063"/>
            <a:ext cx="6172200" cy="326231"/>
          </a:xfrm>
        </p:spPr>
        <p:txBody>
          <a:bodyPr/>
          <a:lstStyle/>
          <a:p>
            <a:r>
              <a:rPr lang="en-AU" dirty="0">
                <a:solidFill>
                  <a:schemeClr val="bg2">
                    <a:lumMod val="50000"/>
                  </a:schemeClr>
                </a:solidFill>
              </a:rPr>
              <a:t>Step 2: Identify and Discuss</a:t>
            </a:r>
            <a:endParaRPr lang="en-US" dirty="0"/>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3855277860"/>
              </p:ext>
            </p:extLst>
          </p:nvPr>
        </p:nvGraphicFramePr>
        <p:xfrm>
          <a:off x="339852" y="1050150"/>
          <a:ext cx="6172200" cy="3186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1958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27660" y="393215"/>
            <a:ext cx="6172200" cy="326231"/>
          </a:xfrm>
        </p:spPr>
        <p:txBody>
          <a:bodyPr/>
          <a:lstStyle/>
          <a:p>
            <a:r>
              <a:rPr lang="en-US" dirty="0"/>
              <a:t>Objectives – What to Expect</a:t>
            </a:r>
          </a:p>
        </p:txBody>
      </p:sp>
      <p:graphicFrame>
        <p:nvGraphicFramePr>
          <p:cNvPr id="9" name="Diagram 8"/>
          <p:cNvGraphicFramePr/>
          <p:nvPr>
            <p:extLst>
              <p:ext uri="{D42A27DB-BD31-4B8C-83A1-F6EECF244321}">
                <p14:modId xmlns:p14="http://schemas.microsoft.com/office/powerpoint/2010/main" val="526107903"/>
              </p:ext>
            </p:extLst>
          </p:nvPr>
        </p:nvGraphicFramePr>
        <p:xfrm>
          <a:off x="1428750" y="890651"/>
          <a:ext cx="6372905" cy="3067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499261" y="3999013"/>
            <a:ext cx="6181105" cy="472046"/>
          </a:xfrm>
          <a:prstGeom prst="rect">
            <a:avLst/>
          </a:prstGeom>
          <a:noFill/>
        </p:spPr>
        <p:txBody>
          <a:bodyPr wrap="square" lIns="0" tIns="0" rIns="0" bIns="0" rtlCol="0">
            <a:noAutofit/>
          </a:bodyPr>
          <a:lstStyle/>
          <a:p>
            <a:r>
              <a:rPr lang="en-US" sz="788" dirty="0">
                <a:latin typeface="Arial" pitchFamily="34" charset="0"/>
                <a:cs typeface="Arial" pitchFamily="34" charset="0"/>
              </a:rPr>
              <a:t>“The information provided through the program is for informational purposes only and provided as part of your employee benefits. Program representatives cannot diagnose problems or recommend treatment and are not a substitute for your doctor's care. Discuss with your doctor how the information provided is right for you. Your health information is kept confidential in accordance with the law. The program may be discontinued at any time.” </a:t>
            </a:r>
          </a:p>
        </p:txBody>
      </p:sp>
    </p:spTree>
    <p:extLst>
      <p:ext uri="{BB962C8B-B14F-4D97-AF65-F5344CB8AC3E}">
        <p14:creationId xmlns:p14="http://schemas.microsoft.com/office/powerpoint/2010/main" val="1950560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58802" y="441423"/>
            <a:ext cx="6172200" cy="326231"/>
          </a:xfrm>
        </p:spPr>
        <p:txBody>
          <a:bodyPr/>
          <a:lstStyle/>
          <a:p>
            <a:r>
              <a:rPr lang="en-AU" dirty="0"/>
              <a:t>Common Concerns about Offering Support</a:t>
            </a:r>
            <a:endParaRPr lang="en-US" dirty="0"/>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957717987"/>
              </p:ext>
            </p:extLst>
          </p:nvPr>
        </p:nvGraphicFramePr>
        <p:xfrm>
          <a:off x="1500187" y="914401"/>
          <a:ext cx="5986463" cy="3443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3396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4236" y="950804"/>
            <a:ext cx="7794244" cy="3550075"/>
          </a:xfrm>
        </p:spPr>
        <p:txBody>
          <a:bodyPr/>
          <a:lstStyle/>
          <a:p>
            <a:pPr>
              <a:spcAft>
                <a:spcPts val="0"/>
              </a:spcAft>
              <a:buNone/>
            </a:pPr>
            <a:r>
              <a:rPr lang="en-US" dirty="0"/>
              <a:t>Before you step-in, it is important to consider:</a:t>
            </a:r>
          </a:p>
          <a:p>
            <a:pPr>
              <a:spcAft>
                <a:spcPts val="0"/>
              </a:spcAft>
              <a:buNone/>
            </a:pPr>
            <a:endParaRPr lang="en-US" dirty="0"/>
          </a:p>
          <a:p>
            <a:pPr marL="285750" indent="-285750">
              <a:buClr>
                <a:schemeClr val="accent2"/>
              </a:buClr>
              <a:buFont typeface="Arial" panose="020B0604020202020204" pitchFamily="34" charset="0"/>
              <a:buChar char="•"/>
            </a:pPr>
            <a:r>
              <a:rPr lang="en-AU" dirty="0"/>
              <a:t>To what extent might their mental illness be causing poor performance?</a:t>
            </a:r>
          </a:p>
          <a:p>
            <a:pPr marL="285750" indent="-285750">
              <a:buClr>
                <a:schemeClr val="accent2"/>
              </a:buClr>
              <a:buFont typeface="Arial" panose="020B0604020202020204" pitchFamily="34" charset="0"/>
              <a:buChar char="•"/>
            </a:pPr>
            <a:r>
              <a:rPr lang="en-AU" dirty="0"/>
              <a:t>How serious is the performance concern?</a:t>
            </a:r>
          </a:p>
          <a:p>
            <a:pPr marL="285750" indent="-285750">
              <a:buClr>
                <a:schemeClr val="accent2"/>
              </a:buClr>
              <a:buFont typeface="Arial" panose="020B0604020202020204" pitchFamily="34" charset="0"/>
              <a:buChar char="•"/>
            </a:pPr>
            <a:r>
              <a:rPr lang="en-AU" dirty="0"/>
              <a:t>Does the performance affect a key part of the job? </a:t>
            </a:r>
          </a:p>
          <a:p>
            <a:pPr marL="285750" indent="-285750">
              <a:buClr>
                <a:schemeClr val="accent2"/>
              </a:buClr>
              <a:buFont typeface="Arial" panose="020B0604020202020204" pitchFamily="34" charset="0"/>
              <a:buChar char="•"/>
            </a:pPr>
            <a:r>
              <a:rPr lang="en-AU" dirty="0"/>
              <a:t>Can a reasonable adjustment be made to address the performance shortfall? </a:t>
            </a:r>
          </a:p>
          <a:p>
            <a:pPr marL="285750" indent="-285750">
              <a:buClr>
                <a:schemeClr val="accent2"/>
              </a:buClr>
              <a:buFont typeface="Arial" panose="020B0604020202020204" pitchFamily="34" charset="0"/>
              <a:buChar char="•"/>
            </a:pPr>
            <a:r>
              <a:rPr lang="en-AU" dirty="0"/>
              <a:t>What is </a:t>
            </a:r>
            <a:r>
              <a:rPr lang="en-GB" dirty="0"/>
              <a:t>the</a:t>
            </a:r>
            <a:r>
              <a:rPr lang="en-AU" dirty="0"/>
              <a:t> </a:t>
            </a:r>
            <a:r>
              <a:rPr lang="en-US" dirty="0"/>
              <a:t>individual</a:t>
            </a:r>
            <a:r>
              <a:rPr lang="en-AU" dirty="0"/>
              <a:t> doing to address their own health/wellbeing?</a:t>
            </a:r>
          </a:p>
          <a:p>
            <a:pPr>
              <a:spcAft>
                <a:spcPts val="0"/>
              </a:spcAft>
            </a:pPr>
            <a:endParaRPr lang="en-AU" dirty="0"/>
          </a:p>
          <a:p>
            <a:pPr>
              <a:spcAft>
                <a:spcPts val="0"/>
              </a:spcAft>
            </a:pPr>
            <a:endParaRPr lang="en-AU" dirty="0"/>
          </a:p>
          <a:p>
            <a:pPr>
              <a:spcAft>
                <a:spcPts val="0"/>
              </a:spcAft>
              <a:buNone/>
            </a:pPr>
            <a:endParaRPr lang="en-AU" dirty="0"/>
          </a:p>
        </p:txBody>
      </p:sp>
      <p:sp>
        <p:nvSpPr>
          <p:cNvPr id="8" name="Title 7"/>
          <p:cNvSpPr>
            <a:spLocks noGrp="1"/>
          </p:cNvSpPr>
          <p:nvPr>
            <p:ph type="title"/>
          </p:nvPr>
        </p:nvSpPr>
        <p:spPr>
          <a:xfrm>
            <a:off x="364236" y="381023"/>
            <a:ext cx="6172200" cy="326231"/>
          </a:xfrm>
        </p:spPr>
        <p:txBody>
          <a:bodyPr/>
          <a:lstStyle/>
          <a:p>
            <a:r>
              <a:rPr lang="en-AU" dirty="0"/>
              <a:t>Step 3: Intervene</a:t>
            </a:r>
            <a:endParaRPr lang="en-US" dirty="0"/>
          </a:p>
        </p:txBody>
      </p:sp>
    </p:spTree>
    <p:extLst>
      <p:ext uri="{BB962C8B-B14F-4D97-AF65-F5344CB8AC3E}">
        <p14:creationId xmlns:p14="http://schemas.microsoft.com/office/powerpoint/2010/main" val="1542563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9852" y="1015634"/>
            <a:ext cx="7015988" cy="3566525"/>
          </a:xfrm>
        </p:spPr>
        <p:txBody>
          <a:bodyPr/>
          <a:lstStyle/>
          <a:p>
            <a:pPr marL="285750" indent="-285750">
              <a:buClr>
                <a:schemeClr val="accent2"/>
              </a:buClr>
              <a:buFont typeface="Arial" panose="020B0604020202020204" pitchFamily="34" charset="0"/>
              <a:buChar char="•"/>
            </a:pPr>
            <a:r>
              <a:rPr lang="en-US" dirty="0" smtClean="0"/>
              <a:t>How </a:t>
            </a:r>
            <a:r>
              <a:rPr lang="en-US" dirty="0"/>
              <a:t>are you?</a:t>
            </a:r>
          </a:p>
          <a:p>
            <a:pPr marL="285750" indent="-285750">
              <a:buClr>
                <a:schemeClr val="accent2"/>
              </a:buClr>
              <a:buFont typeface="Arial" panose="020B0604020202020204" pitchFamily="34" charset="0"/>
              <a:buChar char="•"/>
            </a:pPr>
            <a:r>
              <a:rPr lang="en-US" dirty="0" smtClean="0"/>
              <a:t>How </a:t>
            </a:r>
            <a:r>
              <a:rPr lang="en-US" dirty="0"/>
              <a:t>are things?  </a:t>
            </a:r>
          </a:p>
          <a:p>
            <a:pPr marL="285750" indent="-285750">
              <a:buClr>
                <a:schemeClr val="accent2"/>
              </a:buClr>
              <a:buFont typeface="Arial" panose="020B0604020202020204" pitchFamily="34" charset="0"/>
              <a:buChar char="•"/>
            </a:pPr>
            <a:r>
              <a:rPr lang="en-US" dirty="0"/>
              <a:t>Can we get together to chat about things in general?</a:t>
            </a:r>
          </a:p>
          <a:p>
            <a:pPr marL="285750" indent="-285750">
              <a:buClr>
                <a:schemeClr val="accent2"/>
              </a:buClr>
              <a:buFont typeface="Arial" panose="020B0604020202020204" pitchFamily="34" charset="0"/>
              <a:buChar char="•"/>
            </a:pPr>
            <a:r>
              <a:rPr lang="en-US" dirty="0" smtClean="0"/>
              <a:t>It </a:t>
            </a:r>
            <a:r>
              <a:rPr lang="en-US" dirty="0"/>
              <a:t>would be good to have regular meetings so I can check in with you   on how you feel about the current situation.</a:t>
            </a:r>
          </a:p>
          <a:p>
            <a:pPr marL="285750" indent="-285750">
              <a:buClr>
                <a:schemeClr val="accent2"/>
              </a:buClr>
              <a:buFont typeface="Arial" panose="020B0604020202020204" pitchFamily="34" charset="0"/>
              <a:buChar char="•"/>
            </a:pPr>
            <a:r>
              <a:rPr lang="en-US" dirty="0" smtClean="0"/>
              <a:t>I </a:t>
            </a:r>
            <a:r>
              <a:rPr lang="en-US" dirty="0"/>
              <a:t>notice how [hard you’re working / what long hours you’re doing / how often you stay late] let’s talk about it.</a:t>
            </a:r>
          </a:p>
        </p:txBody>
      </p:sp>
      <p:sp>
        <p:nvSpPr>
          <p:cNvPr id="8" name="Title 7"/>
          <p:cNvSpPr>
            <a:spLocks noGrp="1"/>
          </p:cNvSpPr>
          <p:nvPr>
            <p:ph type="title"/>
          </p:nvPr>
        </p:nvSpPr>
        <p:spPr>
          <a:xfrm>
            <a:off x="339852" y="488632"/>
            <a:ext cx="6172200" cy="326231"/>
          </a:xfrm>
        </p:spPr>
        <p:txBody>
          <a:bodyPr/>
          <a:lstStyle/>
          <a:p>
            <a:r>
              <a:rPr lang="en-GB" dirty="0"/>
              <a:t>Conversation Starters</a:t>
            </a:r>
            <a:endParaRPr lang="en-US" dirty="0"/>
          </a:p>
        </p:txBody>
      </p:sp>
    </p:spTree>
    <p:extLst>
      <p:ext uri="{BB962C8B-B14F-4D97-AF65-F5344CB8AC3E}">
        <p14:creationId xmlns:p14="http://schemas.microsoft.com/office/powerpoint/2010/main" val="2197757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Intervene Effectively</a:t>
            </a:r>
          </a:p>
        </p:txBody>
      </p:sp>
      <p:sp>
        <p:nvSpPr>
          <p:cNvPr id="3" name="Content Placeholder 2"/>
          <p:cNvSpPr>
            <a:spLocks noGrp="1"/>
          </p:cNvSpPr>
          <p:nvPr>
            <p:ph idx="1"/>
          </p:nvPr>
        </p:nvSpPr>
        <p:spPr>
          <a:xfrm>
            <a:off x="371475" y="913143"/>
            <a:ext cx="7370445" cy="3621528"/>
          </a:xfrm>
        </p:spPr>
        <p:txBody>
          <a:bodyPr/>
          <a:lstStyle/>
          <a:p>
            <a:pPr marL="285750" indent="-285750">
              <a:buClr>
                <a:schemeClr val="accent2"/>
              </a:buClr>
              <a:buFont typeface="Arial" panose="020B0604020202020204" pitchFamily="34" charset="0"/>
              <a:buChar char="•"/>
            </a:pPr>
            <a:r>
              <a:rPr lang="en-AU" dirty="0"/>
              <a:t>Educate yourself on mental health issues ahead of </a:t>
            </a:r>
            <a:r>
              <a:rPr lang="en-AU" dirty="0" smtClean="0"/>
              <a:t>time - </a:t>
            </a:r>
            <a:r>
              <a:rPr lang="en-AU" dirty="0"/>
              <a:t>the more you know, the more effective you will be</a:t>
            </a:r>
          </a:p>
          <a:p>
            <a:pPr marL="285750" indent="-285750">
              <a:buClr>
                <a:schemeClr val="accent2"/>
              </a:buClr>
              <a:buFont typeface="Arial" panose="020B0604020202020204" pitchFamily="34" charset="0"/>
              <a:buChar char="•"/>
            </a:pPr>
            <a:r>
              <a:rPr lang="en-AU" dirty="0"/>
              <a:t>Listen, allow the employee to speak openly and give your undivided attention</a:t>
            </a:r>
          </a:p>
          <a:p>
            <a:pPr marL="285750" indent="-285750">
              <a:buClr>
                <a:schemeClr val="accent2"/>
              </a:buClr>
              <a:buFont typeface="Arial" panose="020B0604020202020204" pitchFamily="34" charset="0"/>
              <a:buChar char="•"/>
            </a:pPr>
            <a:r>
              <a:rPr lang="en-AU" dirty="0"/>
              <a:t>Offer your support so they feel safe and cared for</a:t>
            </a:r>
          </a:p>
          <a:p>
            <a:pPr marL="285750" indent="-285750">
              <a:buClr>
                <a:schemeClr val="accent2"/>
              </a:buClr>
              <a:buFont typeface="Arial" panose="020B0604020202020204" pitchFamily="34" charset="0"/>
              <a:buChar char="•"/>
            </a:pPr>
            <a:r>
              <a:rPr lang="en-AU" dirty="0"/>
              <a:t>Encourage the employee to seek help </a:t>
            </a:r>
          </a:p>
          <a:p>
            <a:pPr marL="285750" indent="-285750">
              <a:buClr>
                <a:schemeClr val="accent2"/>
              </a:buClr>
              <a:buFont typeface="Arial" panose="020B0604020202020204" pitchFamily="34" charset="0"/>
              <a:buChar char="•"/>
            </a:pPr>
            <a:r>
              <a:rPr lang="en-AU" dirty="0"/>
              <a:t>Offer information on the EAP and any other organizational benefits that might assist them</a:t>
            </a:r>
          </a:p>
          <a:p>
            <a:pPr marL="285750" indent="-285750">
              <a:buClr>
                <a:schemeClr val="accent2"/>
              </a:buClr>
              <a:buFont typeface="Arial" panose="020B0604020202020204" pitchFamily="34" charset="0"/>
              <a:buChar char="•"/>
            </a:pPr>
            <a:r>
              <a:rPr lang="en-AU" dirty="0"/>
              <a:t>Be willing to look at possible changes to work assignments and work schedule</a:t>
            </a:r>
          </a:p>
          <a:p>
            <a:pPr>
              <a:spcAft>
                <a:spcPts val="0"/>
              </a:spcAft>
            </a:pPr>
            <a:endParaRPr lang="en-AU" dirty="0"/>
          </a:p>
          <a:p>
            <a:endParaRPr lang="en-US" dirty="0"/>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23</a:t>
            </a:fld>
            <a:endParaRPr lang="en-US"/>
          </a:p>
        </p:txBody>
      </p:sp>
    </p:spTree>
    <p:extLst>
      <p:ext uri="{BB962C8B-B14F-4D97-AF65-F5344CB8AC3E}">
        <p14:creationId xmlns:p14="http://schemas.microsoft.com/office/powerpoint/2010/main" val="3036962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3"/>
          <p:cNvGraphicFramePr>
            <a:graphicFrameLocks noGrp="1"/>
          </p:cNvGraphicFramePr>
          <p:nvPr>
            <p:ph idx="1"/>
            <p:extLst>
              <p:ext uri="{D42A27DB-BD31-4B8C-83A1-F6EECF244321}">
                <p14:modId xmlns:p14="http://schemas.microsoft.com/office/powerpoint/2010/main" val="1559127355"/>
              </p:ext>
            </p:extLst>
          </p:nvPr>
        </p:nvGraphicFramePr>
        <p:xfrm>
          <a:off x="1485900" y="1089660"/>
          <a:ext cx="6172200" cy="3353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7"/>
          <p:cNvSpPr txBox="1">
            <a:spLocks/>
          </p:cNvSpPr>
          <p:nvPr/>
        </p:nvSpPr>
        <p:spPr>
          <a:xfrm>
            <a:off x="304478" y="506614"/>
            <a:ext cx="7265838" cy="326231"/>
          </a:xfrm>
          <a:prstGeom prst="rect">
            <a:avLst/>
          </a:prstGeom>
        </p:spPr>
        <p:txBody>
          <a:bodyPr vert="horz" lIns="68580" tIns="34290" rIns="68580" bIns="34290" rtlCol="0" anchor="b" anchorCtr="0">
            <a:noAutofit/>
          </a:bodyPr>
          <a:lstStyle>
            <a:lvl1pPr algn="l" defTabSz="914400" rtl="0" eaLnBrk="1" latinLnBrk="0" hangingPunct="1">
              <a:lnSpc>
                <a:spcPct val="90000"/>
              </a:lnSpc>
              <a:spcBef>
                <a:spcPct val="0"/>
              </a:spcBef>
              <a:buNone/>
              <a:defRPr sz="2000" b="0" kern="1200">
                <a:solidFill>
                  <a:schemeClr val="tx1"/>
                </a:solidFill>
                <a:latin typeface="Arial" pitchFamily="34" charset="0"/>
                <a:ea typeface="+mj-ea"/>
                <a:cs typeface="Arial" pitchFamily="34" charset="0"/>
              </a:defRPr>
            </a:lvl1pPr>
          </a:lstStyle>
          <a:p>
            <a:r>
              <a:rPr lang="en-AU" sz="2300" dirty="0"/>
              <a:t>A </a:t>
            </a:r>
            <a:r>
              <a:rPr lang="en-AU" sz="2300"/>
              <a:t>Duty </a:t>
            </a:r>
            <a:r>
              <a:rPr lang="en-AU" sz="2300" smtClean="0"/>
              <a:t>to </a:t>
            </a:r>
            <a:r>
              <a:rPr lang="en-AU" sz="2300" dirty="0"/>
              <a:t>Accommodate/ Reasonable Adjustments</a:t>
            </a:r>
            <a:endParaRPr lang="en-US" sz="2300" dirty="0"/>
          </a:p>
        </p:txBody>
      </p:sp>
      <p:sp>
        <p:nvSpPr>
          <p:cNvPr id="4" name="TextBox 3"/>
          <p:cNvSpPr txBox="1"/>
          <p:nvPr/>
        </p:nvSpPr>
        <p:spPr>
          <a:xfrm>
            <a:off x="1463633" y="868680"/>
            <a:ext cx="5405000" cy="548640"/>
          </a:xfrm>
          <a:prstGeom prst="rect">
            <a:avLst/>
          </a:prstGeom>
          <a:noFill/>
        </p:spPr>
        <p:txBody>
          <a:bodyPr wrap="none" lIns="0" tIns="0" rIns="0" bIns="0" rtlCol="0">
            <a:noAutofit/>
          </a:bodyPr>
          <a:lstStyle/>
          <a:p>
            <a:pPr algn="ctr"/>
            <a:r>
              <a:rPr lang="en-GB" dirty="0"/>
              <a:t>Contact your Human Resource and/or Legal team to determine </a:t>
            </a:r>
          </a:p>
          <a:p>
            <a:pPr algn="ctr"/>
            <a:r>
              <a:rPr lang="en-GB" dirty="0"/>
              <a:t>appropriate accommodations to make</a:t>
            </a:r>
            <a:endParaRPr lang="en-GB" dirty="0">
              <a:latin typeface="Arial" pitchFamily="34" charset="0"/>
              <a:cs typeface="Arial" pitchFamily="34" charset="0"/>
            </a:endParaRPr>
          </a:p>
        </p:txBody>
      </p:sp>
    </p:spTree>
    <p:extLst>
      <p:ext uri="{BB962C8B-B14F-4D97-AF65-F5344CB8AC3E}">
        <p14:creationId xmlns:p14="http://schemas.microsoft.com/office/powerpoint/2010/main" val="39410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8446" y="984622"/>
            <a:ext cx="4548354" cy="3668658"/>
          </a:xfrm>
        </p:spPr>
        <p:txBody>
          <a:bodyPr/>
          <a:lstStyle/>
          <a:p>
            <a:pPr marL="285750" indent="-285750">
              <a:spcAft>
                <a:spcPts val="0"/>
              </a:spcAft>
              <a:buClr>
                <a:schemeClr val="accent2"/>
              </a:buClr>
              <a:buFont typeface="Arial" panose="020B0604020202020204" pitchFamily="34" charset="0"/>
              <a:buChar char="•"/>
            </a:pPr>
            <a:r>
              <a:rPr lang="en-US" dirty="0"/>
              <a:t>We all have a duty to protect individuals’ personal information.</a:t>
            </a:r>
          </a:p>
          <a:p>
            <a:pPr marL="285750" indent="-285750">
              <a:spcAft>
                <a:spcPts val="0"/>
              </a:spcAft>
              <a:buClr>
                <a:schemeClr val="accent2"/>
              </a:buClr>
              <a:buFont typeface="Arial" panose="020B0604020202020204" pitchFamily="34" charset="0"/>
              <a:buChar char="•"/>
            </a:pPr>
            <a:endParaRPr lang="en-US" dirty="0"/>
          </a:p>
          <a:p>
            <a:pPr marL="285750" indent="-285750">
              <a:spcAft>
                <a:spcPts val="0"/>
              </a:spcAft>
              <a:buClr>
                <a:schemeClr val="accent2"/>
              </a:buClr>
              <a:buFont typeface="Arial" panose="020B0604020202020204" pitchFamily="34" charset="0"/>
              <a:buChar char="•"/>
            </a:pPr>
            <a:r>
              <a:rPr lang="en-US" dirty="0"/>
              <a:t>There is no legal obligation for a worker to disclose information about their condition.</a:t>
            </a:r>
          </a:p>
          <a:p>
            <a:pPr marL="285750" indent="-285750">
              <a:buClr>
                <a:schemeClr val="accent2"/>
              </a:buClr>
              <a:buFont typeface="Arial" panose="020B0604020202020204" pitchFamily="34" charset="0"/>
              <a:buChar char="•"/>
            </a:pPr>
            <a:endParaRPr lang="en-US" dirty="0"/>
          </a:p>
          <a:p>
            <a:pPr marL="285750" indent="-285750">
              <a:buClr>
                <a:schemeClr val="accent2"/>
              </a:buClr>
              <a:buFont typeface="Arial" panose="020B0604020202020204" pitchFamily="34" charset="0"/>
              <a:buChar char="•"/>
            </a:pPr>
            <a:r>
              <a:rPr lang="en-US" dirty="0"/>
              <a:t>Under some circumstances an employer can share your information with others:</a:t>
            </a:r>
          </a:p>
          <a:p>
            <a:pPr lvl="4">
              <a:buFont typeface="Courier New" panose="02070309020205020404" pitchFamily="49" charset="0"/>
              <a:buChar char="­"/>
            </a:pPr>
            <a:r>
              <a:rPr lang="en-US" dirty="0"/>
              <a:t>Use of information necessary to prevent or lessen a serious, imminent threat to life or health of the individual or others; and/or</a:t>
            </a:r>
          </a:p>
          <a:p>
            <a:pPr lvl="4">
              <a:buFont typeface="Courier New" panose="02070309020205020404" pitchFamily="49" charset="0"/>
              <a:buChar char="­"/>
            </a:pPr>
            <a:r>
              <a:rPr lang="en-US" dirty="0"/>
              <a:t>Use of information required or authorized by law</a:t>
            </a:r>
          </a:p>
          <a:p>
            <a:endParaRPr lang="en-GB" dirty="0"/>
          </a:p>
        </p:txBody>
      </p:sp>
      <p:sp>
        <p:nvSpPr>
          <p:cNvPr id="8" name="Title 7"/>
          <p:cNvSpPr>
            <a:spLocks noGrp="1"/>
          </p:cNvSpPr>
          <p:nvPr>
            <p:ph type="title"/>
          </p:nvPr>
        </p:nvSpPr>
        <p:spPr>
          <a:xfrm>
            <a:off x="328446" y="417599"/>
            <a:ext cx="6172200" cy="326231"/>
          </a:xfrm>
        </p:spPr>
        <p:txBody>
          <a:bodyPr/>
          <a:lstStyle/>
          <a:p>
            <a:r>
              <a:rPr lang="en-US" dirty="0">
                <a:solidFill>
                  <a:schemeClr val="bg2">
                    <a:lumMod val="50000"/>
                  </a:schemeClr>
                </a:solidFill>
              </a:rPr>
              <a:t>Privacy and Confidentiality </a:t>
            </a:r>
            <a:endParaRPr lang="en-US" dirty="0"/>
          </a:p>
        </p:txBody>
      </p:sp>
      <p:pic>
        <p:nvPicPr>
          <p:cNvPr id="5122" name="Picture 2" descr="C:\Users\mwhiting\Desktop\Training Slides Update\icons\Lock_orange_i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291" y="1452563"/>
            <a:ext cx="1760934" cy="2293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520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1475" y="1046877"/>
            <a:ext cx="6172200" cy="3218694"/>
          </a:xfrm>
        </p:spPr>
        <p:txBody>
          <a:bodyPr/>
          <a:lstStyle/>
          <a:p>
            <a:pPr marL="171450" indent="-171450">
              <a:buClr>
                <a:schemeClr val="accent2"/>
              </a:buClr>
              <a:buFont typeface="Arial" panose="020B0604020202020204" pitchFamily="34" charset="0"/>
              <a:buChar char="•"/>
            </a:pPr>
            <a:r>
              <a:rPr lang="en-US" sz="1200" dirty="0"/>
              <a:t>Steve, has not been performing well over the last month. He works in a team that relies a lot on cooperation: he arrives late to team meetings; he has been slow in getting necessary information to others.</a:t>
            </a:r>
          </a:p>
          <a:p>
            <a:pPr marL="171450" lvl="0" indent="-171450">
              <a:buClr>
                <a:schemeClr val="accent2"/>
              </a:buClr>
              <a:buFont typeface="Arial" panose="020B0604020202020204" pitchFamily="34" charset="0"/>
              <a:buChar char="•"/>
            </a:pPr>
            <a:r>
              <a:rPr lang="en-US" sz="1200" dirty="0"/>
              <a:t>There have also been several minor mistakes in routine paperwork and he does not take responsibility for these mistakes. </a:t>
            </a:r>
          </a:p>
          <a:p>
            <a:pPr marL="171450" lvl="0" indent="-171450">
              <a:buClr>
                <a:schemeClr val="accent2"/>
              </a:buClr>
              <a:buFont typeface="Arial" panose="020B0604020202020204" pitchFamily="34" charset="0"/>
              <a:buChar char="•"/>
            </a:pPr>
            <a:r>
              <a:rPr lang="en-US" sz="1200" dirty="0"/>
              <a:t>Two people have come to you saying they are concerned at the change and that when they have tried to speak to Steve he has been irritable and just told them forcefully to leave him alone.</a:t>
            </a:r>
          </a:p>
          <a:p>
            <a:pPr marL="171450" indent="-171450">
              <a:buClr>
                <a:schemeClr val="accent2"/>
              </a:buClr>
              <a:buFont typeface="Arial" panose="020B0604020202020204" pitchFamily="34" charset="0"/>
              <a:buChar char="•"/>
            </a:pPr>
            <a:r>
              <a:rPr lang="en-US" sz="1200" dirty="0"/>
              <a:t>When you check in with Steve he discloses to you he has been diagnosed with depression and that he is seeing a psychologist and taking medication. Steve says that he wants you to know about his situation so that you don’t think he is slacking off. Steve has previously been a reliable team member.</a:t>
            </a:r>
          </a:p>
          <a:p>
            <a:pPr marL="171450" indent="-171450">
              <a:buClr>
                <a:schemeClr val="accent2"/>
              </a:buClr>
              <a:buFont typeface="Arial" panose="020B0604020202020204" pitchFamily="34" charset="0"/>
              <a:buChar char="•"/>
            </a:pPr>
            <a:r>
              <a:rPr lang="en-US" sz="1200" dirty="0"/>
              <a:t>Steve says that some mornings he finds it really hard to get out of bed and that lately he’s been getting into a lot of arguments with his partner. He feels anxious about his partner leaving him so he calls his partner during his breaks at work and this is why he arrives late to team meetings and is so distracted.</a:t>
            </a:r>
          </a:p>
          <a:p>
            <a:endParaRPr lang="en-US" sz="1200" dirty="0"/>
          </a:p>
          <a:p>
            <a:endParaRPr lang="en-US" sz="1200" dirty="0"/>
          </a:p>
        </p:txBody>
      </p:sp>
      <p:sp>
        <p:nvSpPr>
          <p:cNvPr id="3" name="Title 2"/>
          <p:cNvSpPr>
            <a:spLocks noGrp="1"/>
          </p:cNvSpPr>
          <p:nvPr>
            <p:ph type="title"/>
          </p:nvPr>
        </p:nvSpPr>
        <p:spPr/>
        <p:txBody>
          <a:bodyPr/>
          <a:lstStyle/>
          <a:p>
            <a:r>
              <a:rPr lang="en-GB" dirty="0"/>
              <a:t>Case Study</a:t>
            </a:r>
            <a:endParaRPr lang="en-US" dirty="0"/>
          </a:p>
        </p:txBody>
      </p:sp>
    </p:spTree>
    <p:extLst>
      <p:ext uri="{BB962C8B-B14F-4D97-AF65-F5344CB8AC3E}">
        <p14:creationId xmlns:p14="http://schemas.microsoft.com/office/powerpoint/2010/main" val="31294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27660" y="393215"/>
            <a:ext cx="6172200" cy="326231"/>
          </a:xfrm>
        </p:spPr>
        <p:txBody>
          <a:bodyPr/>
          <a:lstStyle/>
          <a:p>
            <a:r>
              <a:rPr lang="en-US" dirty="0"/>
              <a:t>Summary</a:t>
            </a:r>
          </a:p>
        </p:txBody>
      </p:sp>
      <p:sp>
        <p:nvSpPr>
          <p:cNvPr id="6" name="Content Placeholder 1"/>
          <p:cNvSpPr>
            <a:spLocks noGrp="1"/>
          </p:cNvSpPr>
          <p:nvPr>
            <p:ph idx="1"/>
          </p:nvPr>
        </p:nvSpPr>
        <p:spPr>
          <a:xfrm>
            <a:off x="327660" y="1065128"/>
            <a:ext cx="8582424" cy="3821629"/>
          </a:xfrm>
        </p:spPr>
        <p:txBody>
          <a:bodyPr/>
          <a:lstStyle/>
          <a:p>
            <a:pPr marL="285750" indent="-285750">
              <a:buClr>
                <a:schemeClr val="accent2"/>
              </a:buClr>
              <a:buFont typeface="Arial" panose="020B0604020202020204" pitchFamily="34" charset="0"/>
              <a:buChar char="•"/>
            </a:pPr>
            <a:r>
              <a:rPr lang="en-GB" sz="1600" dirty="0"/>
              <a:t>Know your teams: recognize what is normal and what is out of the ordinary		</a:t>
            </a:r>
          </a:p>
          <a:p>
            <a:pPr marL="285750" indent="-285750">
              <a:buClr>
                <a:schemeClr val="accent2"/>
              </a:buClr>
              <a:buFont typeface="Arial" panose="020B0604020202020204" pitchFamily="34" charset="0"/>
              <a:buChar char="•"/>
            </a:pPr>
            <a:r>
              <a:rPr lang="en-GB" sz="1600" dirty="0"/>
              <a:t>Be aware, observant and involved			</a:t>
            </a:r>
          </a:p>
          <a:p>
            <a:pPr marL="285750" indent="-285750">
              <a:buClr>
                <a:schemeClr val="accent2"/>
              </a:buClr>
              <a:buFont typeface="Arial" panose="020B0604020202020204" pitchFamily="34" charset="0"/>
              <a:buChar char="•"/>
            </a:pPr>
            <a:r>
              <a:rPr lang="en-GB" sz="1600" dirty="0"/>
              <a:t>Don’t delay in taking action if you have concerns		</a:t>
            </a:r>
          </a:p>
          <a:p>
            <a:pPr marL="285750" indent="-285750">
              <a:buClr>
                <a:schemeClr val="accent2"/>
              </a:buClr>
              <a:buFont typeface="Arial" panose="020B0604020202020204" pitchFamily="34" charset="0"/>
              <a:buChar char="•"/>
            </a:pPr>
            <a:r>
              <a:rPr lang="en-GB" sz="1600" dirty="0"/>
              <a:t>Be positive and encouraging		</a:t>
            </a:r>
          </a:p>
          <a:p>
            <a:pPr marL="285750" indent="-285750">
              <a:buClr>
                <a:schemeClr val="accent2"/>
              </a:buClr>
              <a:buFont typeface="Arial" panose="020B0604020202020204" pitchFamily="34" charset="0"/>
              <a:buChar char="•"/>
            </a:pPr>
            <a:r>
              <a:rPr lang="en-GB" sz="1600" dirty="0"/>
              <a:t>Stay informed on the topic and on your company policies and benefits</a:t>
            </a:r>
          </a:p>
          <a:p>
            <a:pPr marL="285750" indent="-285750">
              <a:buClr>
                <a:schemeClr val="accent2"/>
              </a:buClr>
              <a:buFont typeface="Arial" panose="020B0604020202020204" pitchFamily="34" charset="0"/>
              <a:buChar char="•"/>
            </a:pPr>
            <a:r>
              <a:rPr lang="en-GB" sz="1600" dirty="0"/>
              <a:t>Master Emotional Intelligence skills 	</a:t>
            </a:r>
          </a:p>
          <a:p>
            <a:pPr marL="285750" indent="-285750">
              <a:buClr>
                <a:schemeClr val="accent2"/>
              </a:buClr>
              <a:buFont typeface="Arial" panose="020B0604020202020204" pitchFamily="34" charset="0"/>
              <a:buChar char="•"/>
            </a:pPr>
            <a:r>
              <a:rPr lang="en-GB" sz="1600" dirty="0"/>
              <a:t>Seek support </a:t>
            </a:r>
          </a:p>
        </p:txBody>
      </p:sp>
      <p:sp>
        <p:nvSpPr>
          <p:cNvPr id="9" name="Content Placeholder 1"/>
          <p:cNvSpPr txBox="1">
            <a:spLocks/>
          </p:cNvSpPr>
          <p:nvPr/>
        </p:nvSpPr>
        <p:spPr>
          <a:xfrm flipH="1">
            <a:off x="10174014" y="1187048"/>
            <a:ext cx="798786" cy="3821629"/>
          </a:xfrm>
          <a:prstGeom prst="rect">
            <a:avLst/>
          </a:prstGeom>
        </p:spPr>
        <p:txBody>
          <a:bodyPr vert="horz" lIns="0" tIns="0" rIns="0" bIns="0" rtlCol="0">
            <a:noAutofit/>
          </a:bodyPr>
          <a:lstStyle>
            <a:lvl1pPr marL="171450" indent="-171450" algn="l" defTabSz="914400" rtl="0" eaLnBrk="1" latinLnBrk="0" hangingPunct="1">
              <a:lnSpc>
                <a:spcPct val="95000"/>
              </a:lnSpc>
              <a:spcBef>
                <a:spcPts val="600"/>
              </a:spcBef>
              <a:spcAft>
                <a:spcPts val="300"/>
              </a:spcAft>
              <a:buClr>
                <a:schemeClr val="accent1"/>
              </a:buClr>
              <a:buFont typeface="Arial" pitchFamily="34" charset="0"/>
              <a:buChar char="•"/>
              <a:defRPr sz="1800" kern="1200">
                <a:solidFill>
                  <a:schemeClr val="tx1"/>
                </a:solidFill>
                <a:latin typeface="Arial" pitchFamily="34" charset="0"/>
                <a:ea typeface="+mn-ea"/>
                <a:cs typeface="Arial" pitchFamily="34" charset="0"/>
              </a:defRPr>
            </a:lvl1pPr>
            <a:lvl2pPr marL="400050" indent="-171450" algn="l" defTabSz="914400" rtl="0" eaLnBrk="1" latinLnBrk="0" hangingPunct="1">
              <a:lnSpc>
                <a:spcPct val="95000"/>
              </a:lnSpc>
              <a:spcBef>
                <a:spcPts val="300"/>
              </a:spcBef>
              <a:spcAft>
                <a:spcPts val="300"/>
              </a:spcAft>
              <a:buFont typeface="Arial" pitchFamily="34" charset="0"/>
              <a:buChar char="–"/>
              <a:defRPr sz="1600" kern="1200">
                <a:solidFill>
                  <a:schemeClr val="tx1"/>
                </a:solidFill>
                <a:latin typeface="Arial" pitchFamily="34" charset="0"/>
                <a:ea typeface="+mn-ea"/>
                <a:cs typeface="Arial" pitchFamily="34" charset="0"/>
              </a:defRPr>
            </a:lvl2pPr>
            <a:lvl3pPr marL="571500" indent="-114300" algn="l" defTabSz="914400" rtl="0" eaLnBrk="1" latinLnBrk="0" hangingPunct="1">
              <a:lnSpc>
                <a:spcPct val="95000"/>
              </a:lnSpc>
              <a:spcBef>
                <a:spcPts val="300"/>
              </a:spcBef>
              <a:spcAft>
                <a:spcPts val="300"/>
              </a:spcAft>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857250" indent="-171450" algn="l" defTabSz="914400" rtl="0" eaLnBrk="1" latinLnBrk="0" hangingPunct="1">
              <a:lnSpc>
                <a:spcPct val="95000"/>
              </a:lnSpc>
              <a:spcBef>
                <a:spcPts val="300"/>
              </a:spcBef>
              <a:spcAft>
                <a:spcPts val="300"/>
              </a:spcAft>
              <a:buFont typeface="Arial" pitchFamily="34" charset="0"/>
              <a:buChar char="–"/>
              <a:defRPr sz="1400" kern="1200">
                <a:solidFill>
                  <a:schemeClr val="tx1"/>
                </a:solidFill>
                <a:latin typeface="Arial" pitchFamily="34" charset="0"/>
                <a:ea typeface="+mn-ea"/>
                <a:cs typeface="Arial" pitchFamily="34" charset="0"/>
              </a:defRPr>
            </a:lvl4pPr>
            <a:lvl5pPr marL="1028700" indent="-114300" algn="l" defTabSz="914400" rtl="0" eaLnBrk="1" latinLnBrk="0" hangingPunct="1">
              <a:lnSpc>
                <a:spcPct val="95000"/>
              </a:lnSpc>
              <a:spcBef>
                <a:spcPts val="300"/>
              </a:spcBef>
              <a:spcAft>
                <a:spcPts val="300"/>
              </a:spcAft>
              <a:buClr>
                <a:schemeClr val="accent1"/>
              </a:buClr>
              <a:buFont typeface="Arial" pitchFamily="34" charset="0"/>
              <a:buChar char="•"/>
              <a:tabLst/>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600" dirty="0">
              <a:solidFill>
                <a:srgbClr val="63666A"/>
              </a:solidFill>
            </a:endParaRPr>
          </a:p>
        </p:txBody>
      </p:sp>
    </p:spTree>
    <p:extLst>
      <p:ext uri="{BB962C8B-B14F-4D97-AF65-F5344CB8AC3E}">
        <p14:creationId xmlns:p14="http://schemas.microsoft.com/office/powerpoint/2010/main" val="2851966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Care of Yourself</a:t>
            </a:r>
          </a:p>
        </p:txBody>
      </p:sp>
      <p:sp>
        <p:nvSpPr>
          <p:cNvPr id="3" name="Content Placeholder 2"/>
          <p:cNvSpPr>
            <a:spLocks noGrp="1"/>
          </p:cNvSpPr>
          <p:nvPr>
            <p:ph idx="1"/>
          </p:nvPr>
        </p:nvSpPr>
        <p:spPr>
          <a:xfrm>
            <a:off x="361315" y="1001272"/>
            <a:ext cx="8486775" cy="3591048"/>
          </a:xfrm>
        </p:spPr>
        <p:txBody>
          <a:bodyPr/>
          <a:lstStyle/>
          <a:p>
            <a:pPr>
              <a:spcAft>
                <a:spcPts val="0"/>
              </a:spcAft>
              <a:buClr>
                <a:schemeClr val="accent2"/>
              </a:buClr>
              <a:buNone/>
            </a:pPr>
            <a:r>
              <a:rPr lang="en-US" dirty="0"/>
              <a:t>Managers have a big responsibility, it is easy to get so caught up in all that’s going on and neglect yourself:</a:t>
            </a:r>
          </a:p>
          <a:p>
            <a:pPr marL="285750" indent="-285750">
              <a:buClr>
                <a:schemeClr val="accent2"/>
              </a:buClr>
              <a:buFont typeface="Arial" panose="020B0604020202020204" pitchFamily="34" charset="0"/>
              <a:buChar char="•"/>
            </a:pPr>
            <a:endParaRPr lang="en-AU" dirty="0"/>
          </a:p>
          <a:p>
            <a:pPr marL="285750" indent="-285750">
              <a:buClr>
                <a:schemeClr val="accent2"/>
              </a:buClr>
              <a:buFont typeface="Arial" panose="020B0604020202020204" pitchFamily="34" charset="0"/>
              <a:buChar char="•"/>
            </a:pPr>
            <a:r>
              <a:rPr lang="en-AU" dirty="0"/>
              <a:t>Recognize your own signs of burnout</a:t>
            </a:r>
          </a:p>
          <a:p>
            <a:pPr marL="285750" indent="-285750">
              <a:buClr>
                <a:schemeClr val="accent2"/>
              </a:buClr>
              <a:buFont typeface="Arial" panose="020B0604020202020204" pitchFamily="34" charset="0"/>
              <a:buChar char="•"/>
            </a:pPr>
            <a:r>
              <a:rPr lang="en-AU" dirty="0"/>
              <a:t>Practice self-care (eat right, exercise, get enough sleep, manage your stress)</a:t>
            </a:r>
          </a:p>
          <a:p>
            <a:pPr marL="285750" indent="-285750">
              <a:buClr>
                <a:schemeClr val="accent2"/>
              </a:buClr>
              <a:buFont typeface="Arial" panose="020B0604020202020204" pitchFamily="34" charset="0"/>
              <a:buChar char="•"/>
            </a:pPr>
            <a:r>
              <a:rPr lang="en-AU" dirty="0"/>
              <a:t>Engage in activities you enjoy and that energize you outside of work</a:t>
            </a:r>
          </a:p>
          <a:p>
            <a:pPr marL="285750" indent="-285750">
              <a:buClr>
                <a:schemeClr val="accent2"/>
              </a:buClr>
              <a:buFont typeface="Arial" panose="020B0604020202020204" pitchFamily="34" charset="0"/>
              <a:buChar char="•"/>
            </a:pPr>
            <a:r>
              <a:rPr lang="en-AU" dirty="0"/>
              <a:t>Don’t go it alone, seek help from your manager, mentor, HR or EAP</a:t>
            </a:r>
          </a:p>
          <a:p>
            <a:pPr marL="285750" indent="-285750">
              <a:buClr>
                <a:schemeClr val="accent2"/>
              </a:buClr>
              <a:buFont typeface="Arial" panose="020B0604020202020204" pitchFamily="34" charset="0"/>
              <a:buChar char="•"/>
            </a:pPr>
            <a:r>
              <a:rPr lang="en-AU" dirty="0"/>
              <a:t>Seek support from family and loved ones</a:t>
            </a:r>
          </a:p>
          <a:p>
            <a:pPr marL="285750" indent="-285750">
              <a:buClr>
                <a:schemeClr val="accent2"/>
              </a:buClr>
              <a:buFont typeface="Arial" panose="020B0604020202020204" pitchFamily="34" charset="0"/>
              <a:buChar char="•"/>
            </a:pPr>
            <a:endParaRPr lang="en-AU" dirty="0"/>
          </a:p>
          <a:p>
            <a:pPr>
              <a:spcAft>
                <a:spcPts val="0"/>
              </a:spcAft>
              <a:buClr>
                <a:schemeClr val="accent2"/>
              </a:buClr>
              <a:buNone/>
            </a:pPr>
            <a:endParaRPr lang="en-US" dirty="0"/>
          </a:p>
          <a:p>
            <a:pPr>
              <a:spcAft>
                <a:spcPts val="0"/>
              </a:spcAft>
              <a:buClr>
                <a:schemeClr val="accent2"/>
              </a:buClr>
              <a:buNone/>
            </a:pPr>
            <a:endParaRPr lang="en-US" dirty="0"/>
          </a:p>
          <a:p>
            <a:pPr>
              <a:spcAft>
                <a:spcPts val="0"/>
              </a:spcAft>
              <a:buClr>
                <a:schemeClr val="accent2"/>
              </a:buClr>
              <a:buNone/>
            </a:pPr>
            <a:endParaRPr lang="en-US" dirty="0"/>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28</a:t>
            </a:fld>
            <a:endParaRPr lang="en-US"/>
          </a:p>
        </p:txBody>
      </p:sp>
    </p:spTree>
    <p:extLst>
      <p:ext uri="{BB962C8B-B14F-4D97-AF65-F5344CB8AC3E}">
        <p14:creationId xmlns:p14="http://schemas.microsoft.com/office/powerpoint/2010/main" val="719582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77881" y="417860"/>
            <a:ext cx="6172200" cy="264774"/>
          </a:xfrm>
        </p:spPr>
        <p:txBody>
          <a:bodyPr>
            <a:normAutofit fontScale="90000"/>
          </a:bodyPr>
          <a:lstStyle/>
          <a:p>
            <a:r>
              <a:rPr lang="en-AU" dirty="0"/>
              <a:t>Employee Assistance Program (EAP)</a:t>
            </a:r>
            <a:endParaRPr lang="en-US" dirty="0"/>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8861" y="866067"/>
            <a:ext cx="2522440" cy="298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77881" y="3770272"/>
            <a:ext cx="6225401" cy="600074"/>
          </a:xfrm>
          <a:prstGeom prst="rect">
            <a:avLst/>
          </a:prstGeom>
          <a:noFill/>
        </p:spPr>
        <p:txBody>
          <a:bodyPr wrap="square" lIns="0" tIns="0" rIns="0" bIns="0" rtlCol="0">
            <a:noAutofit/>
          </a:bodyPr>
          <a:lstStyle/>
          <a:p>
            <a:r>
              <a:rPr lang="en-US" sz="788" dirty="0"/>
              <a:t>"</a:t>
            </a:r>
            <a:r>
              <a:rPr lang="en-US" sz="788" b="1" dirty="0"/>
              <a:t>This program should not be used for emergency or urgent care needs. In an emergency, call the local emergency services phone number or go to the nearest emergency room. This program is not a substitute for a doctor's or professional's care.</a:t>
            </a:r>
            <a:r>
              <a:rPr lang="en-US" sz="788" dirty="0"/>
              <a:t> Due to the potential for a conflict of interest, legal consultation will not be provided on issues that may involve legal action against Optum or its affiliates, or any entity through which the caller is receiving these services directly (e.g., employer). This program and its components may not be available in all locations or for all group sizes and is subject to change. Coverage exclusions and limitations may apply."</a:t>
            </a:r>
          </a:p>
        </p:txBody>
      </p:sp>
      <p:sp>
        <p:nvSpPr>
          <p:cNvPr id="7" name="Content Placeholder 1"/>
          <p:cNvSpPr txBox="1">
            <a:spLocks/>
          </p:cNvSpPr>
          <p:nvPr/>
        </p:nvSpPr>
        <p:spPr>
          <a:xfrm>
            <a:off x="628401" y="901547"/>
            <a:ext cx="3587656" cy="2833245"/>
          </a:xfrm>
          <a:prstGeom prst="rect">
            <a:avLst/>
          </a:prstGeom>
        </p:spPr>
        <p:txBody>
          <a:bodyPr vert="horz" lIns="0" tIns="0" rIns="0" bIns="0" rtlCol="0">
            <a:normAutofit/>
          </a:bodyPr>
          <a:lstStyle>
            <a:lvl1pPr marL="171450" indent="-171450" algn="l" defTabSz="914400" rtl="0" eaLnBrk="1" latinLnBrk="0" hangingPunct="1">
              <a:lnSpc>
                <a:spcPct val="95000"/>
              </a:lnSpc>
              <a:spcBef>
                <a:spcPts val="600"/>
              </a:spcBef>
              <a:spcAft>
                <a:spcPts val="300"/>
              </a:spcAft>
              <a:buClr>
                <a:schemeClr val="accent1"/>
              </a:buClr>
              <a:buFont typeface="Arial" pitchFamily="34" charset="0"/>
              <a:buChar char="•"/>
              <a:defRPr sz="1800" kern="1200">
                <a:solidFill>
                  <a:schemeClr val="tx1"/>
                </a:solidFill>
                <a:latin typeface="Arial" pitchFamily="34" charset="0"/>
                <a:ea typeface="+mn-ea"/>
                <a:cs typeface="Arial" pitchFamily="34" charset="0"/>
              </a:defRPr>
            </a:lvl1pPr>
            <a:lvl2pPr marL="400050" indent="-171450" algn="l" defTabSz="914400" rtl="0" eaLnBrk="1" latinLnBrk="0" hangingPunct="1">
              <a:lnSpc>
                <a:spcPct val="95000"/>
              </a:lnSpc>
              <a:spcBef>
                <a:spcPts val="300"/>
              </a:spcBef>
              <a:spcAft>
                <a:spcPts val="300"/>
              </a:spcAft>
              <a:buFont typeface="Arial" pitchFamily="34" charset="0"/>
              <a:buChar char="–"/>
              <a:defRPr sz="1600" kern="1200">
                <a:solidFill>
                  <a:schemeClr val="tx1"/>
                </a:solidFill>
                <a:latin typeface="Arial" pitchFamily="34" charset="0"/>
                <a:ea typeface="+mn-ea"/>
                <a:cs typeface="Arial" pitchFamily="34" charset="0"/>
              </a:defRPr>
            </a:lvl2pPr>
            <a:lvl3pPr marL="571500" indent="-114300" algn="l" defTabSz="914400" rtl="0" eaLnBrk="1" latinLnBrk="0" hangingPunct="1">
              <a:lnSpc>
                <a:spcPct val="95000"/>
              </a:lnSpc>
              <a:spcBef>
                <a:spcPts val="300"/>
              </a:spcBef>
              <a:spcAft>
                <a:spcPts val="300"/>
              </a:spcAft>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857250" indent="-171450" algn="l" defTabSz="914400" rtl="0" eaLnBrk="1" latinLnBrk="0" hangingPunct="1">
              <a:lnSpc>
                <a:spcPct val="95000"/>
              </a:lnSpc>
              <a:spcBef>
                <a:spcPts val="300"/>
              </a:spcBef>
              <a:spcAft>
                <a:spcPts val="300"/>
              </a:spcAft>
              <a:buFont typeface="Arial" pitchFamily="34" charset="0"/>
              <a:buChar char="–"/>
              <a:defRPr sz="1400" kern="1200">
                <a:solidFill>
                  <a:schemeClr val="tx1"/>
                </a:solidFill>
                <a:latin typeface="Arial" pitchFamily="34" charset="0"/>
                <a:ea typeface="+mn-ea"/>
                <a:cs typeface="Arial" pitchFamily="34" charset="0"/>
              </a:defRPr>
            </a:lvl4pPr>
            <a:lvl5pPr marL="1028700" indent="-114300" algn="l" defTabSz="914400" rtl="0" eaLnBrk="1" latinLnBrk="0" hangingPunct="1">
              <a:lnSpc>
                <a:spcPct val="95000"/>
              </a:lnSpc>
              <a:spcBef>
                <a:spcPts val="300"/>
              </a:spcBef>
              <a:spcAft>
                <a:spcPts val="300"/>
              </a:spcAft>
              <a:buClr>
                <a:schemeClr val="accent1"/>
              </a:buClr>
              <a:buFont typeface="Arial" pitchFamily="34" charset="0"/>
              <a:buChar char="•"/>
              <a:tabLst/>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1350" dirty="0"/>
              <a:t>Short term counselling and support for all employees and  immediate family members (if eligible).</a:t>
            </a:r>
          </a:p>
          <a:p>
            <a:r>
              <a:rPr lang="en-AU" sz="1350" dirty="0"/>
              <a:t>Provided at no cost to you by your employer.</a:t>
            </a:r>
          </a:p>
          <a:p>
            <a:r>
              <a:rPr lang="en-AU" sz="1350" dirty="0"/>
              <a:t>Easily accessible, voluntary, </a:t>
            </a:r>
            <a:br>
              <a:rPr lang="en-AU" sz="1350" dirty="0"/>
            </a:br>
            <a:r>
              <a:rPr lang="en-AU" sz="1350" dirty="0"/>
              <a:t>and confidential in accordance with the law-service that can provide support for personal or work-related issues.</a:t>
            </a:r>
          </a:p>
          <a:p>
            <a:r>
              <a:rPr lang="en-AU" sz="1350" dirty="0"/>
              <a:t>Staffed by experienced professionals.</a:t>
            </a:r>
            <a:endParaRPr lang="en-US" sz="1350" dirty="0"/>
          </a:p>
          <a:p>
            <a:pPr marL="0" indent="0">
              <a:buNone/>
            </a:pPr>
            <a:endParaRPr lang="en-US" sz="1350" b="1" dirty="0"/>
          </a:p>
          <a:p>
            <a:pPr marL="0" indent="0">
              <a:buNone/>
            </a:pPr>
            <a:r>
              <a:rPr lang="en-US" sz="1350" b="1" dirty="0"/>
              <a:t>Call us TODAY!</a:t>
            </a:r>
          </a:p>
          <a:p>
            <a:endParaRPr lang="en-US" sz="1350" dirty="0"/>
          </a:p>
          <a:p>
            <a:endParaRPr lang="en-AU" sz="1350" dirty="0"/>
          </a:p>
          <a:p>
            <a:endParaRPr lang="en-US" sz="1350" dirty="0"/>
          </a:p>
          <a:p>
            <a:endParaRPr lang="en-AU" sz="1350" dirty="0"/>
          </a:p>
        </p:txBody>
      </p:sp>
    </p:spTree>
    <p:extLst>
      <p:ext uri="{BB962C8B-B14F-4D97-AF65-F5344CB8AC3E}">
        <p14:creationId xmlns:p14="http://schemas.microsoft.com/office/powerpoint/2010/main" val="293705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1475" y="930408"/>
            <a:ext cx="8662307" cy="3088992"/>
          </a:xfrm>
        </p:spPr>
        <p:txBody>
          <a:bodyPr/>
          <a:lstStyle/>
          <a:p>
            <a:pPr>
              <a:buNone/>
            </a:pPr>
            <a:endParaRPr lang="en-US" dirty="0"/>
          </a:p>
          <a:p>
            <a:pPr>
              <a:buNone/>
            </a:pPr>
            <a:r>
              <a:rPr lang="en-US" dirty="0"/>
              <a:t>Mental health is a state of emotional and social wellbeing in which a person can:</a:t>
            </a:r>
          </a:p>
          <a:p>
            <a:pPr>
              <a:buNone/>
            </a:pPr>
            <a:endParaRPr lang="en-US" dirty="0"/>
          </a:p>
          <a:p>
            <a:pPr lvl="1"/>
            <a:r>
              <a:rPr lang="en-US" dirty="0"/>
              <a:t>Fulfill his or her potential</a:t>
            </a:r>
          </a:p>
          <a:p>
            <a:pPr lvl="1"/>
            <a:r>
              <a:rPr lang="en-US" dirty="0"/>
              <a:t>Have a sense of purpose and make a contribution to his or her community</a:t>
            </a:r>
          </a:p>
          <a:p>
            <a:pPr lvl="1"/>
            <a:r>
              <a:rPr lang="en-US" dirty="0"/>
              <a:t>Engage in productive activities</a:t>
            </a:r>
          </a:p>
          <a:p>
            <a:pPr lvl="1"/>
            <a:r>
              <a:rPr lang="en-US" dirty="0"/>
              <a:t>Cope with normal stresses of life and adversity</a:t>
            </a:r>
          </a:p>
          <a:p>
            <a:pPr lvl="1"/>
            <a:r>
              <a:rPr lang="en-US" dirty="0"/>
              <a:t>Maintain healthy relationships</a:t>
            </a:r>
          </a:p>
        </p:txBody>
      </p:sp>
      <p:sp>
        <p:nvSpPr>
          <p:cNvPr id="3" name="Title 2"/>
          <p:cNvSpPr>
            <a:spLocks noGrp="1"/>
          </p:cNvSpPr>
          <p:nvPr>
            <p:ph type="title"/>
          </p:nvPr>
        </p:nvSpPr>
        <p:spPr/>
        <p:txBody>
          <a:bodyPr/>
          <a:lstStyle/>
          <a:p>
            <a:r>
              <a:rPr lang="en-US" dirty="0"/>
              <a:t>What is Mental Health?</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560" y="2668596"/>
            <a:ext cx="3100433" cy="2270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0129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5"/>
          <p:cNvSpPr>
            <a:spLocks noGrp="1"/>
          </p:cNvSpPr>
          <p:nvPr>
            <p:ph type="title"/>
          </p:nvPr>
        </p:nvSpPr>
        <p:spPr/>
        <p:txBody>
          <a:bodyPr/>
          <a:lstStyle/>
          <a:p>
            <a:r>
              <a:rPr lang="en-US" altLang="en-US"/>
              <a:t>Thanks for attending today’s presentation. </a:t>
            </a:r>
          </a:p>
        </p:txBody>
      </p:sp>
      <p:sp>
        <p:nvSpPr>
          <p:cNvPr id="21506" name="Text Placeholder 6"/>
          <p:cNvSpPr>
            <a:spLocks noGrp="1"/>
          </p:cNvSpPr>
          <p:nvPr>
            <p:ph type="body" idx="1"/>
          </p:nvPr>
        </p:nvSpPr>
        <p:spPr/>
        <p:txBody>
          <a:bodyPr/>
          <a:lstStyle/>
          <a:p>
            <a:r>
              <a:rPr lang="en-US" altLang="en-US" dirty="0"/>
              <a:t>Mental Health Fundamentals for Managers</a:t>
            </a:r>
          </a:p>
        </p:txBody>
      </p:sp>
    </p:spTree>
    <p:extLst>
      <p:ext uri="{BB962C8B-B14F-4D97-AF65-F5344CB8AC3E}">
        <p14:creationId xmlns:p14="http://schemas.microsoft.com/office/powerpoint/2010/main" val="830410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Mental Illness?</a:t>
            </a:r>
          </a:p>
        </p:txBody>
      </p:sp>
      <p:sp>
        <p:nvSpPr>
          <p:cNvPr id="3" name="Content Placeholder 2"/>
          <p:cNvSpPr>
            <a:spLocks noGrp="1"/>
          </p:cNvSpPr>
          <p:nvPr>
            <p:ph idx="1"/>
          </p:nvPr>
        </p:nvSpPr>
        <p:spPr>
          <a:xfrm>
            <a:off x="328612" y="925209"/>
            <a:ext cx="8486775" cy="3055824"/>
          </a:xfrm>
        </p:spPr>
        <p:txBody>
          <a:bodyPr/>
          <a:lstStyle/>
          <a:p>
            <a:endParaRPr lang="en-US" dirty="0"/>
          </a:p>
          <a:p>
            <a:pPr>
              <a:buNone/>
            </a:pPr>
            <a:r>
              <a:rPr lang="en-US" dirty="0"/>
              <a:t>Mental Illness refers collectively to all diagnosable mental disorders. Conditions involving:</a:t>
            </a:r>
          </a:p>
          <a:p>
            <a:pPr>
              <a:buNone/>
            </a:pPr>
            <a:endParaRPr lang="en-US" dirty="0"/>
          </a:p>
          <a:p>
            <a:pPr marL="285750" indent="-285750">
              <a:buClr>
                <a:schemeClr val="accent1"/>
              </a:buClr>
              <a:buFont typeface="Arial" panose="020B0604020202020204" pitchFamily="34" charset="0"/>
              <a:buChar char="•"/>
            </a:pPr>
            <a:r>
              <a:rPr lang="en-US" dirty="0"/>
              <a:t>Significant changes in thinking, emotion and/or behavior</a:t>
            </a:r>
          </a:p>
          <a:p>
            <a:pPr marL="285750" indent="-285750">
              <a:buClr>
                <a:schemeClr val="accent1"/>
              </a:buClr>
              <a:buFont typeface="Arial" panose="020B0604020202020204" pitchFamily="34" charset="0"/>
              <a:buChar char="•"/>
            </a:pPr>
            <a:r>
              <a:rPr lang="en-US" dirty="0"/>
              <a:t>Distress and/or problems functioning in social, work or family activities</a:t>
            </a:r>
          </a:p>
          <a:p>
            <a:pPr marL="285750" indent="-285750">
              <a:buClr>
                <a:schemeClr val="accent1"/>
              </a:buClr>
              <a:buFont typeface="Arial" panose="020B0604020202020204" pitchFamily="34" charset="0"/>
              <a:buChar char="•"/>
            </a:pPr>
            <a:r>
              <a:rPr lang="en-US" dirty="0"/>
              <a:t>Mental illnesses take many forms, from very mild and only interfering in daily living in very specific areas to so severe that a person may need to be hospitalized</a:t>
            </a:r>
          </a:p>
          <a:p>
            <a:endParaRPr lang="en-US" dirty="0"/>
          </a:p>
          <a:p>
            <a:endParaRPr lang="en-US" dirty="0"/>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4</a:t>
            </a:fld>
            <a:endParaRPr lang="en-US"/>
          </a:p>
        </p:txBody>
      </p:sp>
    </p:spTree>
    <p:extLst>
      <p:ext uri="{BB962C8B-B14F-4D97-AF65-F5344CB8AC3E}">
        <p14:creationId xmlns:p14="http://schemas.microsoft.com/office/powerpoint/2010/main" val="863957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1474" y="926552"/>
            <a:ext cx="8330823" cy="3645447"/>
          </a:xfrm>
        </p:spPr>
        <p:txBody>
          <a:bodyPr/>
          <a:lstStyle/>
          <a:p>
            <a:pPr marL="285750" indent="-285750">
              <a:lnSpc>
                <a:spcPct val="150000"/>
              </a:lnSpc>
              <a:buClr>
                <a:schemeClr val="accent2"/>
              </a:buClr>
              <a:buFont typeface="Arial" panose="020B0604020202020204" pitchFamily="34" charset="0"/>
              <a:buChar char="•"/>
            </a:pPr>
            <a:r>
              <a:rPr lang="en-US" dirty="0"/>
              <a:t>Genetic predisposition</a:t>
            </a:r>
          </a:p>
          <a:p>
            <a:pPr marL="285750" indent="-285750">
              <a:lnSpc>
                <a:spcPct val="150000"/>
              </a:lnSpc>
              <a:buClr>
                <a:schemeClr val="accent2"/>
              </a:buClr>
              <a:buFont typeface="Arial" panose="020B0604020202020204" pitchFamily="34" charset="0"/>
              <a:buChar char="•"/>
            </a:pPr>
            <a:r>
              <a:rPr lang="en-US" dirty="0"/>
              <a:t>Lifestyle including alcohol and drug abuse</a:t>
            </a:r>
          </a:p>
          <a:p>
            <a:pPr marL="285750" indent="-285750">
              <a:lnSpc>
                <a:spcPct val="150000"/>
              </a:lnSpc>
              <a:buClr>
                <a:schemeClr val="accent2"/>
              </a:buClr>
              <a:buFont typeface="Arial" panose="020B0604020202020204" pitchFamily="34" charset="0"/>
              <a:buChar char="•"/>
            </a:pPr>
            <a:r>
              <a:rPr lang="en-US" dirty="0"/>
              <a:t>Stressful life events (e.g. death of a loved one, illness, separation, job loss)</a:t>
            </a:r>
          </a:p>
          <a:p>
            <a:pPr marL="285750" indent="-285750">
              <a:lnSpc>
                <a:spcPct val="150000"/>
              </a:lnSpc>
              <a:buClr>
                <a:schemeClr val="accent2"/>
              </a:buClr>
              <a:buFont typeface="Arial" panose="020B0604020202020204" pitchFamily="34" charset="0"/>
              <a:buChar char="•"/>
            </a:pPr>
            <a:r>
              <a:rPr lang="en-US" dirty="0"/>
              <a:t>Elevated stress over long periods of time (e.g. bullying, aggression, violence)</a:t>
            </a:r>
          </a:p>
          <a:p>
            <a:pPr marL="285750" indent="-285750">
              <a:lnSpc>
                <a:spcPct val="150000"/>
              </a:lnSpc>
              <a:buClr>
                <a:schemeClr val="accent2"/>
              </a:buClr>
              <a:buFont typeface="Arial" panose="020B0604020202020204" pitchFamily="34" charset="0"/>
              <a:buChar char="•"/>
            </a:pPr>
            <a:r>
              <a:rPr lang="en-US" dirty="0"/>
              <a:t>Traumatic events</a:t>
            </a:r>
          </a:p>
          <a:p>
            <a:pPr marL="285750" indent="-285750">
              <a:lnSpc>
                <a:spcPct val="150000"/>
              </a:lnSpc>
              <a:buClr>
                <a:schemeClr val="accent2"/>
              </a:buClr>
              <a:buFont typeface="Arial" panose="020B0604020202020204" pitchFamily="34" charset="0"/>
              <a:buChar char="•"/>
            </a:pPr>
            <a:r>
              <a:rPr lang="en-US" dirty="0"/>
              <a:t>Physical health issues </a:t>
            </a:r>
          </a:p>
          <a:p>
            <a:pPr marL="285750" indent="-285750">
              <a:lnSpc>
                <a:spcPct val="150000"/>
              </a:lnSpc>
              <a:buClr>
                <a:schemeClr val="accent2"/>
              </a:buClr>
              <a:buFont typeface="Arial" panose="020B0604020202020204" pitchFamily="34" charset="0"/>
              <a:buChar char="•"/>
            </a:pPr>
            <a:r>
              <a:rPr lang="en-US" dirty="0"/>
              <a:t>Social isolation and loneliness</a:t>
            </a:r>
          </a:p>
          <a:p>
            <a:pPr marL="285750" indent="-285750">
              <a:lnSpc>
                <a:spcPct val="150000"/>
              </a:lnSpc>
              <a:buClr>
                <a:schemeClr val="accent2"/>
              </a:buClr>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a:t>What Can Lead </a:t>
            </a:r>
            <a:r>
              <a:rPr lang="en-US" dirty="0" smtClean="0"/>
              <a:t>to </a:t>
            </a:r>
            <a:r>
              <a:rPr lang="en-US" dirty="0"/>
              <a:t>Mental Illness?</a:t>
            </a:r>
          </a:p>
        </p:txBody>
      </p:sp>
    </p:spTree>
    <p:extLst>
      <p:ext uri="{BB962C8B-B14F-4D97-AF65-F5344CB8AC3E}">
        <p14:creationId xmlns:p14="http://schemas.microsoft.com/office/powerpoint/2010/main" val="4291919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Statistics</a:t>
            </a:r>
          </a:p>
        </p:txBody>
      </p:sp>
      <p:sp>
        <p:nvSpPr>
          <p:cNvPr id="3" name="Content Placeholder 2"/>
          <p:cNvSpPr>
            <a:spLocks noGrp="1"/>
          </p:cNvSpPr>
          <p:nvPr>
            <p:ph idx="1"/>
          </p:nvPr>
        </p:nvSpPr>
        <p:spPr>
          <a:xfrm>
            <a:off x="371475" y="838711"/>
            <a:ext cx="8486775" cy="3756535"/>
          </a:xfrm>
        </p:spPr>
        <p:txBody>
          <a:bodyPr/>
          <a:lstStyle/>
          <a:p>
            <a:pPr marL="285750" indent="-285750">
              <a:buClr>
                <a:srgbClr val="E87722"/>
              </a:buClr>
              <a:buFont typeface="Arial" panose="020B0604020202020204" pitchFamily="34" charset="0"/>
              <a:buChar char="•"/>
            </a:pPr>
            <a:endParaRPr lang="en-US" dirty="0"/>
          </a:p>
          <a:p>
            <a:pPr marL="285750" indent="-285750">
              <a:buClr>
                <a:srgbClr val="E87722"/>
              </a:buClr>
              <a:buFont typeface="Arial" panose="020B0604020202020204" pitchFamily="34" charset="0"/>
              <a:buChar char="•"/>
            </a:pPr>
            <a:r>
              <a:rPr lang="en-US" dirty="0"/>
              <a:t>19% of adults, 18 and older are affected by some form of mental illness</a:t>
            </a:r>
          </a:p>
          <a:p>
            <a:pPr marL="285750" indent="-285750">
              <a:buClr>
                <a:srgbClr val="E87722"/>
              </a:buClr>
              <a:buFont typeface="Arial" panose="020B0604020202020204" pitchFamily="34" charset="0"/>
              <a:buChar char="•"/>
            </a:pPr>
            <a:r>
              <a:rPr lang="en-US" dirty="0"/>
              <a:t>71% of adults reported at least one symptom of stress</a:t>
            </a:r>
          </a:p>
          <a:p>
            <a:pPr marL="285750" indent="-285750">
              <a:buClr>
                <a:srgbClr val="E87722"/>
              </a:buClr>
              <a:buFont typeface="Arial" panose="020B0604020202020204" pitchFamily="34" charset="0"/>
              <a:buChar char="•"/>
            </a:pPr>
            <a:r>
              <a:rPr lang="en-US" dirty="0"/>
              <a:t>Depression is the leading cause of disability world-wide</a:t>
            </a:r>
          </a:p>
          <a:p>
            <a:pPr marL="285750" indent="-285750">
              <a:buClr>
                <a:srgbClr val="E87722"/>
              </a:buClr>
              <a:buFont typeface="Arial" panose="020B0604020202020204" pitchFamily="34" charset="0"/>
              <a:buChar char="•"/>
            </a:pPr>
            <a:r>
              <a:rPr lang="en-US" dirty="0"/>
              <a:t>Depression is estimated to cost $44 billion a year in lost productivity in the US alone</a:t>
            </a:r>
          </a:p>
          <a:p>
            <a:pPr marL="285750" indent="-285750">
              <a:buClr>
                <a:srgbClr val="E87722"/>
              </a:buClr>
              <a:buFont typeface="Arial" panose="020B0604020202020204" pitchFamily="34" charset="0"/>
              <a:buChar char="•"/>
            </a:pPr>
            <a:r>
              <a:rPr lang="en-US" dirty="0"/>
              <a:t>37% of adults experienced co-occurring substance abuse and mental illness in 2018</a:t>
            </a:r>
          </a:p>
          <a:p>
            <a:pPr marL="285750" indent="-285750">
              <a:buClr>
                <a:srgbClr val="E87722"/>
              </a:buClr>
              <a:buFont typeface="Arial" panose="020B0604020202020204" pitchFamily="34" charset="0"/>
              <a:buChar char="•"/>
            </a:pPr>
            <a:r>
              <a:rPr lang="en-US" dirty="0"/>
              <a:t>Suicide is the second leading cause of death among 10-34 year olds and the suicide rate has increased 31% in the past 20 years</a:t>
            </a:r>
          </a:p>
          <a:p>
            <a:pPr marL="285750" indent="-285750">
              <a:buClr>
                <a:srgbClr val="E87722"/>
              </a:buClr>
              <a:buFont typeface="Arial" panose="020B0604020202020204" pitchFamily="34" charset="0"/>
              <a:buChar char="•"/>
            </a:pPr>
            <a:r>
              <a:rPr lang="en-US" dirty="0"/>
              <a:t>Only ¼ of mid-sized and large employers say they train and coach managers to identify emotional health issues, though that number is growing</a:t>
            </a:r>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6</a:t>
            </a:fld>
            <a:endParaRPr lang="en-US"/>
          </a:p>
        </p:txBody>
      </p:sp>
    </p:spTree>
    <p:extLst>
      <p:ext uri="{BB962C8B-B14F-4D97-AF65-F5344CB8AC3E}">
        <p14:creationId xmlns:p14="http://schemas.microsoft.com/office/powerpoint/2010/main" val="909494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Common Mental Health Concerns</a:t>
            </a:r>
          </a:p>
        </p:txBody>
      </p:sp>
      <p:sp>
        <p:nvSpPr>
          <p:cNvPr id="7" name="TextBox 6"/>
          <p:cNvSpPr txBox="1"/>
          <p:nvPr/>
        </p:nvSpPr>
        <p:spPr>
          <a:xfrm>
            <a:off x="2059762" y="3464599"/>
            <a:ext cx="1818234" cy="213610"/>
          </a:xfrm>
          <a:prstGeom prst="rect">
            <a:avLst/>
          </a:prstGeom>
          <a:noFill/>
        </p:spPr>
        <p:txBody>
          <a:bodyPr wrap="square" lIns="0" tIns="0" rIns="0" bIns="0" rtlCol="0">
            <a:noAutofit/>
          </a:bodyPr>
          <a:lstStyle/>
          <a:p>
            <a:pPr algn="ctr"/>
            <a:r>
              <a:rPr lang="en-US" sz="1500" dirty="0">
                <a:latin typeface="Arial" pitchFamily="34" charset="0"/>
                <a:cs typeface="Arial" pitchFamily="34" charset="0"/>
              </a:rPr>
              <a:t>Anxiety </a:t>
            </a:r>
          </a:p>
        </p:txBody>
      </p:sp>
      <p:sp>
        <p:nvSpPr>
          <p:cNvPr id="8" name="TextBox 7"/>
          <p:cNvSpPr txBox="1"/>
          <p:nvPr/>
        </p:nvSpPr>
        <p:spPr>
          <a:xfrm>
            <a:off x="5254919" y="3464600"/>
            <a:ext cx="1642997" cy="213610"/>
          </a:xfrm>
          <a:prstGeom prst="rect">
            <a:avLst/>
          </a:prstGeom>
          <a:noFill/>
        </p:spPr>
        <p:txBody>
          <a:bodyPr wrap="square" lIns="0" tIns="0" rIns="0" bIns="0" rtlCol="0">
            <a:noAutofit/>
          </a:bodyPr>
          <a:lstStyle/>
          <a:p>
            <a:pPr algn="ctr"/>
            <a:r>
              <a:rPr lang="en-US" sz="1500" dirty="0">
                <a:latin typeface="Arial" pitchFamily="34" charset="0"/>
                <a:cs typeface="Arial" pitchFamily="34" charset="0"/>
              </a:rPr>
              <a:t>Depression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5311" y="1376506"/>
            <a:ext cx="1800225" cy="1764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5508" y="1333404"/>
            <a:ext cx="1628775" cy="1728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3732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0208" y="936496"/>
            <a:ext cx="6140191" cy="3674430"/>
          </a:xfrm>
        </p:spPr>
        <p:txBody>
          <a:bodyPr/>
          <a:lstStyle/>
          <a:p>
            <a:pPr>
              <a:lnSpc>
                <a:spcPct val="100000"/>
              </a:lnSpc>
              <a:buClr>
                <a:schemeClr val="accent2"/>
              </a:buClr>
              <a:buNone/>
            </a:pPr>
            <a:endParaRPr lang="en-GB" dirty="0"/>
          </a:p>
          <a:p>
            <a:pPr marL="285750" indent="-285750">
              <a:lnSpc>
                <a:spcPct val="100000"/>
              </a:lnSpc>
              <a:buClr>
                <a:schemeClr val="accent2"/>
              </a:buClr>
              <a:buFont typeface="Arial" panose="020B0604020202020204" pitchFamily="34" charset="0"/>
              <a:buChar char="•"/>
            </a:pPr>
            <a:r>
              <a:rPr lang="en-GB" dirty="0"/>
              <a:t>Tenseness, nervousness and restlessness</a:t>
            </a:r>
          </a:p>
          <a:p>
            <a:pPr marL="285750" indent="-285750">
              <a:lnSpc>
                <a:spcPct val="100000"/>
              </a:lnSpc>
              <a:buClr>
                <a:schemeClr val="accent2"/>
              </a:buClr>
              <a:buFont typeface="Arial" panose="020B0604020202020204" pitchFamily="34" charset="0"/>
              <a:buChar char="•"/>
            </a:pPr>
            <a:r>
              <a:rPr lang="en-GB" dirty="0"/>
              <a:t>Compulsions and obsessions which cannot be controlled</a:t>
            </a:r>
          </a:p>
          <a:p>
            <a:pPr marL="285750" indent="-285750">
              <a:lnSpc>
                <a:spcPct val="100000"/>
              </a:lnSpc>
              <a:buClr>
                <a:schemeClr val="accent2"/>
              </a:buClr>
              <a:buFont typeface="Arial" panose="020B0604020202020204" pitchFamily="34" charset="0"/>
              <a:buChar char="•"/>
            </a:pPr>
            <a:r>
              <a:rPr lang="en-GB" dirty="0"/>
              <a:t>Persistent worrying</a:t>
            </a:r>
          </a:p>
          <a:p>
            <a:pPr marL="285750" indent="-285750">
              <a:lnSpc>
                <a:spcPct val="100000"/>
              </a:lnSpc>
              <a:buClr>
                <a:schemeClr val="accent2"/>
              </a:buClr>
              <a:buFont typeface="Arial" panose="020B0604020202020204" pitchFamily="34" charset="0"/>
              <a:buChar char="•"/>
            </a:pPr>
            <a:r>
              <a:rPr lang="en-GB" dirty="0"/>
              <a:t>Panic attacks</a:t>
            </a:r>
          </a:p>
          <a:p>
            <a:pPr marL="285750" indent="-285750">
              <a:lnSpc>
                <a:spcPct val="100000"/>
              </a:lnSpc>
              <a:buClr>
                <a:schemeClr val="accent2"/>
              </a:buClr>
              <a:buFont typeface="Arial" panose="020B0604020202020204" pitchFamily="34" charset="0"/>
              <a:buChar char="•"/>
            </a:pPr>
            <a:r>
              <a:rPr lang="en-GB" dirty="0"/>
              <a:t>An intense irrational fear of everyday objects and situations</a:t>
            </a:r>
          </a:p>
          <a:p>
            <a:pPr marL="285750" indent="-285750">
              <a:lnSpc>
                <a:spcPct val="100000"/>
              </a:lnSpc>
              <a:buClr>
                <a:schemeClr val="accent2"/>
              </a:buClr>
              <a:buFont typeface="Arial" panose="020B0604020202020204" pitchFamily="34" charset="0"/>
              <a:buChar char="•"/>
            </a:pPr>
            <a:r>
              <a:rPr lang="en-GB" dirty="0"/>
              <a:t>Phobias and feelings of terror</a:t>
            </a:r>
          </a:p>
          <a:p>
            <a:pPr marL="285750" indent="-285750">
              <a:lnSpc>
                <a:spcPct val="100000"/>
              </a:lnSpc>
              <a:buClr>
                <a:schemeClr val="accent2"/>
              </a:buClr>
              <a:buFont typeface="Arial" panose="020B0604020202020204" pitchFamily="34" charset="0"/>
              <a:buChar char="•"/>
            </a:pPr>
            <a:r>
              <a:rPr lang="en-GB" dirty="0"/>
              <a:t>Hyperventilating, muscle tension, trembling</a:t>
            </a:r>
          </a:p>
          <a:p>
            <a:pPr marL="285750" indent="-285750">
              <a:lnSpc>
                <a:spcPct val="100000"/>
              </a:lnSpc>
              <a:buClr>
                <a:schemeClr val="accent2"/>
              </a:buClr>
              <a:buFont typeface="Arial" panose="020B0604020202020204" pitchFamily="34" charset="0"/>
              <a:buChar char="•"/>
            </a:pPr>
            <a:r>
              <a:rPr lang="en-GB" dirty="0"/>
              <a:t>Sleep Issues</a:t>
            </a:r>
          </a:p>
          <a:p>
            <a:endParaRPr lang="en-GB" dirty="0"/>
          </a:p>
        </p:txBody>
      </p:sp>
      <p:sp>
        <p:nvSpPr>
          <p:cNvPr id="3" name="Title 2"/>
          <p:cNvSpPr>
            <a:spLocks noGrp="1"/>
          </p:cNvSpPr>
          <p:nvPr>
            <p:ph type="title"/>
          </p:nvPr>
        </p:nvSpPr>
        <p:spPr/>
        <p:txBody>
          <a:bodyPr/>
          <a:lstStyle/>
          <a:p>
            <a:r>
              <a:rPr lang="en-US" dirty="0"/>
              <a:t>Signs and Symptoms of Anxiety</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665" y="1021556"/>
            <a:ext cx="2312270" cy="3123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511665" y="4236685"/>
            <a:ext cx="2246128" cy="161583"/>
          </a:xfrm>
          <a:prstGeom prst="rect">
            <a:avLst/>
          </a:prstGeom>
        </p:spPr>
        <p:txBody>
          <a:bodyPr wrap="none">
            <a:spAutoFit/>
          </a:bodyPr>
          <a:lstStyle/>
          <a:p>
            <a:r>
              <a:rPr lang="en-US" sz="450" dirty="0">
                <a:latin typeface="Arial" pitchFamily="34" charset="0"/>
                <a:cs typeface="Arial" pitchFamily="34" charset="0"/>
              </a:rPr>
              <a:t>WebMD. Anxiety and panic disorders Health Center. 02/11/16. </a:t>
            </a:r>
            <a:r>
              <a:rPr lang="en-US" sz="450" dirty="0">
                <a:latin typeface="Arial" pitchFamily="34" charset="0"/>
                <a:cs typeface="Arial" pitchFamily="34" charset="0"/>
                <a:hlinkClick r:id="rId4"/>
              </a:rPr>
              <a:t>www.webmd.com</a:t>
            </a:r>
            <a:endParaRPr lang="en-US" sz="450" dirty="0"/>
          </a:p>
        </p:txBody>
      </p:sp>
    </p:spTree>
    <p:extLst>
      <p:ext uri="{BB962C8B-B14F-4D97-AF65-F5344CB8AC3E}">
        <p14:creationId xmlns:p14="http://schemas.microsoft.com/office/powerpoint/2010/main" val="26270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1475" y="1010913"/>
            <a:ext cx="7281336" cy="3685074"/>
          </a:xfrm>
        </p:spPr>
        <p:txBody>
          <a:bodyPr/>
          <a:lstStyle/>
          <a:p>
            <a:pPr>
              <a:lnSpc>
                <a:spcPct val="100000"/>
              </a:lnSpc>
              <a:buClr>
                <a:schemeClr val="accent2"/>
              </a:buClr>
              <a:buNone/>
            </a:pPr>
            <a:endParaRPr lang="en-US" dirty="0"/>
          </a:p>
          <a:p>
            <a:pPr marL="285750" indent="-285750">
              <a:lnSpc>
                <a:spcPct val="100000"/>
              </a:lnSpc>
              <a:buClr>
                <a:schemeClr val="accent2"/>
              </a:buClr>
              <a:buFont typeface="Arial" panose="020B0604020202020204" pitchFamily="34" charset="0"/>
              <a:buChar char="•"/>
            </a:pPr>
            <a:r>
              <a:rPr lang="en-US" dirty="0"/>
              <a:t>Insomnia or disturbed sleep</a:t>
            </a:r>
          </a:p>
          <a:p>
            <a:pPr marL="285750" indent="-285750">
              <a:lnSpc>
                <a:spcPct val="100000"/>
              </a:lnSpc>
              <a:buClr>
                <a:schemeClr val="accent2"/>
              </a:buClr>
              <a:buFont typeface="Arial" panose="020B0604020202020204" pitchFamily="34" charset="0"/>
              <a:buChar char="•"/>
            </a:pPr>
            <a:r>
              <a:rPr lang="en-US" dirty="0"/>
              <a:t>Weight gain or loss</a:t>
            </a:r>
          </a:p>
          <a:p>
            <a:pPr marL="285750" indent="-285750">
              <a:lnSpc>
                <a:spcPct val="100000"/>
              </a:lnSpc>
              <a:buClr>
                <a:schemeClr val="accent2"/>
              </a:buClr>
              <a:buFont typeface="Arial" panose="020B0604020202020204" pitchFamily="34" charset="0"/>
              <a:buChar char="•"/>
            </a:pPr>
            <a:r>
              <a:rPr lang="en-US" dirty="0"/>
              <a:t>Difficulties with attention, memory, concentration, decision-making</a:t>
            </a:r>
          </a:p>
          <a:p>
            <a:pPr marL="285750" indent="-285750">
              <a:lnSpc>
                <a:spcPct val="100000"/>
              </a:lnSpc>
              <a:buClr>
                <a:schemeClr val="accent2"/>
              </a:buClr>
              <a:buFont typeface="Arial" panose="020B0604020202020204" pitchFamily="34" charset="0"/>
              <a:buChar char="•"/>
            </a:pPr>
            <a:r>
              <a:rPr lang="en-US" dirty="0"/>
              <a:t>An unusually sad mood that does not go away</a:t>
            </a:r>
          </a:p>
          <a:p>
            <a:pPr marL="285750" indent="-285750">
              <a:lnSpc>
                <a:spcPct val="100000"/>
              </a:lnSpc>
              <a:buClr>
                <a:schemeClr val="accent2"/>
              </a:buClr>
              <a:buFont typeface="Arial" panose="020B0604020202020204" pitchFamily="34" charset="0"/>
              <a:buChar char="•"/>
            </a:pPr>
            <a:r>
              <a:rPr lang="en-US" dirty="0"/>
              <a:t>Lack of energy, tiredness, fatigue</a:t>
            </a:r>
          </a:p>
          <a:p>
            <a:pPr marL="285750" indent="-285750">
              <a:lnSpc>
                <a:spcPct val="100000"/>
              </a:lnSpc>
              <a:buClr>
                <a:schemeClr val="accent2"/>
              </a:buClr>
              <a:buFont typeface="Arial" panose="020B0604020202020204" pitchFamily="34" charset="0"/>
              <a:buChar char="•"/>
            </a:pPr>
            <a:r>
              <a:rPr lang="en-US" dirty="0"/>
              <a:t>Loss of enjoyment, interest in activities previously enjoyed</a:t>
            </a:r>
          </a:p>
          <a:p>
            <a:pPr marL="285750" indent="-285750">
              <a:lnSpc>
                <a:spcPct val="100000"/>
              </a:lnSpc>
              <a:buClr>
                <a:schemeClr val="accent2"/>
              </a:buClr>
              <a:buFont typeface="Arial" panose="020B0604020202020204" pitchFamily="34" charset="0"/>
              <a:buChar char="•"/>
            </a:pPr>
            <a:r>
              <a:rPr lang="en-GB" dirty="0"/>
              <a:t>Increased physical health complaints, aches and pains</a:t>
            </a:r>
          </a:p>
          <a:p>
            <a:pPr marL="285750" indent="-285750">
              <a:lnSpc>
                <a:spcPct val="100000"/>
              </a:lnSpc>
              <a:buClr>
                <a:schemeClr val="accent2"/>
              </a:buClr>
              <a:buFont typeface="Arial" panose="020B0604020202020204" pitchFamily="34" charset="0"/>
              <a:buChar char="•"/>
            </a:pPr>
            <a:r>
              <a:rPr lang="en-US" dirty="0"/>
              <a:t>Slowing down of thoughts and actions</a:t>
            </a:r>
          </a:p>
          <a:p>
            <a:endParaRPr lang="en-US" dirty="0"/>
          </a:p>
        </p:txBody>
      </p:sp>
      <p:sp>
        <p:nvSpPr>
          <p:cNvPr id="3" name="Title 2"/>
          <p:cNvSpPr>
            <a:spLocks noGrp="1"/>
          </p:cNvSpPr>
          <p:nvPr>
            <p:ph type="title"/>
          </p:nvPr>
        </p:nvSpPr>
        <p:spPr/>
        <p:txBody>
          <a:bodyPr/>
          <a:lstStyle/>
          <a:p>
            <a:r>
              <a:rPr lang="en-US" dirty="0"/>
              <a:t>Signs and Symptoms of Depression</a:t>
            </a:r>
          </a:p>
        </p:txBody>
      </p:sp>
      <p:sp>
        <p:nvSpPr>
          <p:cNvPr id="2" name="Rectangle 1"/>
          <p:cNvSpPr/>
          <p:nvPr/>
        </p:nvSpPr>
        <p:spPr>
          <a:xfrm>
            <a:off x="7094136" y="4697290"/>
            <a:ext cx="1813317" cy="161583"/>
          </a:xfrm>
          <a:prstGeom prst="rect">
            <a:avLst/>
          </a:prstGeom>
        </p:spPr>
        <p:txBody>
          <a:bodyPr wrap="none">
            <a:spAutoFit/>
          </a:bodyPr>
          <a:lstStyle/>
          <a:p>
            <a:r>
              <a:rPr lang="en-US" sz="450" dirty="0">
                <a:latin typeface="Arial" pitchFamily="34" charset="0"/>
                <a:cs typeface="Arial" pitchFamily="34" charset="0"/>
              </a:rPr>
              <a:t>WebMD.Depression Health Center. 02/11/16. </a:t>
            </a:r>
            <a:r>
              <a:rPr lang="en-US" sz="450" dirty="0">
                <a:latin typeface="Arial" pitchFamily="34" charset="0"/>
                <a:cs typeface="Arial" pitchFamily="34" charset="0"/>
                <a:hlinkClick r:id="rId3"/>
              </a:rPr>
              <a:t>www.webmd.com</a:t>
            </a:r>
            <a:endParaRPr lang="en-US" sz="450" dirty="0"/>
          </a:p>
        </p:txBody>
      </p:sp>
    </p:spTree>
    <p:extLst>
      <p:ext uri="{BB962C8B-B14F-4D97-AF65-F5344CB8AC3E}">
        <p14:creationId xmlns:p14="http://schemas.microsoft.com/office/powerpoint/2010/main" val="37459298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H.1sGai3UOC4ptG_lG1k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R_TX2I5lFUWQp1j6hEGJw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L5gH9kVU0kuHdBfCqVWhd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bVU06VUIUG4L.fXgLuQqQ"/>
</p:tagLst>
</file>

<file path=ppt/theme/theme1.xml><?xml version="1.0" encoding="utf-8"?>
<a:theme xmlns:a="http://schemas.openxmlformats.org/drawingml/2006/main" name="OptumWidescreen">
  <a:themeElements>
    <a:clrScheme name="Custom 2">
      <a:dk1>
        <a:srgbClr val="55565A"/>
      </a:dk1>
      <a:lt1>
        <a:srgbClr val="FFFFFF"/>
      </a:lt1>
      <a:dk2>
        <a:srgbClr val="55565A"/>
      </a:dk2>
      <a:lt2>
        <a:srgbClr val="B1B3B3"/>
      </a:lt2>
      <a:accent1>
        <a:srgbClr val="E87722"/>
      </a:accent1>
      <a:accent2>
        <a:srgbClr val="F2AA00"/>
      </a:accent2>
      <a:accent3>
        <a:srgbClr val="63666A"/>
      </a:accent3>
      <a:accent4>
        <a:srgbClr val="888B8D"/>
      </a:accent4>
      <a:accent5>
        <a:srgbClr val="B1B3B3"/>
      </a:accent5>
      <a:accent6>
        <a:srgbClr val="D0D0CE"/>
      </a:accent6>
      <a:hlink>
        <a:srgbClr val="E87722"/>
      </a:hlink>
      <a:folHlink>
        <a:srgbClr val="6366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defPPr>
      </a:lstStyle>
    </a:txDef>
  </a:objectDefaults>
  <a:extraClrSchemeLst/>
  <a:custClrLst>
    <a:custClr name="Custom Color 1">
      <a:srgbClr val="E87722"/>
    </a:custClr>
    <a:custClr name="Custom Color 2">
      <a:srgbClr val="888B8D"/>
    </a:custClr>
    <a:custClr name="Custom Color 3">
      <a:srgbClr val="739600"/>
    </a:custClr>
    <a:custClr name="Custom Color 4">
      <a:srgbClr val="008770"/>
    </a:custClr>
    <a:custClr name="Custom Color 5">
      <a:srgbClr val="00549F"/>
    </a:custClr>
    <a:custClr name="Custom Color 6">
      <a:srgbClr val="3B0083"/>
    </a:custClr>
    <a:custClr name="Custom Color 7">
      <a:srgbClr val="A22B38"/>
    </a:custClr>
  </a:custClrLst>
  <a:extLst>
    <a:ext uri="{05A4C25C-085E-4340-85A3-A5531E510DB2}">
      <thm15:themeFamily xmlns:thm15="http://schemas.microsoft.com/office/thememl/2012/main" xmlns="" name="Optum Template Widescreen - 2017 - 06.27.17.potx" id="{14CCB6DF-C717-4413-BCDA-15B71AA5CDD8}" vid="{817E4C5E-750D-4B97-8ADE-F637BD8C07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A626A8E05D54479A59E2760AE334AB" ma:contentTypeVersion="0" ma:contentTypeDescription="Create a new document." ma:contentTypeScope="" ma:versionID="19ab260277260dc14799f69e71b6c6e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5D4B92-45D4-412B-B029-D9817D39A7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30297D7-6120-4AEC-BD90-27546ED06F72}">
  <ds:schemaRefs>
    <ds:schemaRef ds:uri="http://schemas.microsoft.com/sharepoint/v3/contenttype/forms"/>
  </ds:schemaRefs>
</ds:datastoreItem>
</file>

<file path=customXml/itemProps3.xml><?xml version="1.0" encoding="utf-8"?>
<ds:datastoreItem xmlns:ds="http://schemas.openxmlformats.org/officeDocument/2006/customXml" ds:itemID="{2572DBA8-2504-4AD1-BD72-3562DB5094E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OptumWidescreen</Template>
  <TotalTime>3116</TotalTime>
  <Words>4412</Words>
  <Application>Microsoft Office PowerPoint</Application>
  <PresentationFormat>On-screen Show (16:9)</PresentationFormat>
  <Paragraphs>448</Paragraphs>
  <Slides>30</Slides>
  <Notes>24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OptumWidescreen</vt:lpstr>
      <vt:lpstr>Mental Health Fundamentals for Managers</vt:lpstr>
      <vt:lpstr>Objectives – What to Expect</vt:lpstr>
      <vt:lpstr>What is Mental Health?</vt:lpstr>
      <vt:lpstr>What is Mental Illness?</vt:lpstr>
      <vt:lpstr>What Can Lead to Mental Illness?</vt:lpstr>
      <vt:lpstr>Important Statistics</vt:lpstr>
      <vt:lpstr>Common Mental Health Concerns</vt:lpstr>
      <vt:lpstr>Signs and Symptoms of Anxiety</vt:lpstr>
      <vt:lpstr>Signs and Symptoms of Depression</vt:lpstr>
      <vt:lpstr>More Signs and Symptoms of Depression</vt:lpstr>
      <vt:lpstr>Cycle of Depression</vt:lpstr>
      <vt:lpstr>Employees Often do not Disclose Concerns to Manager</vt:lpstr>
      <vt:lpstr>Potential Behaviors in the Workplace</vt:lpstr>
      <vt:lpstr>The Good News</vt:lpstr>
      <vt:lpstr>Everyone Shares Responsibility </vt:lpstr>
      <vt:lpstr>How Managers Can Help</vt:lpstr>
      <vt:lpstr>A Model of Effective Intervention</vt:lpstr>
      <vt:lpstr>Step 1: Prevention</vt:lpstr>
      <vt:lpstr>Step 2: Identify and Discuss</vt:lpstr>
      <vt:lpstr>Common Concerns about Offering Support</vt:lpstr>
      <vt:lpstr>Step 3: Intervene</vt:lpstr>
      <vt:lpstr>Conversation Starters</vt:lpstr>
      <vt:lpstr>How to Intervene Effectively</vt:lpstr>
      <vt:lpstr>PowerPoint Presentation</vt:lpstr>
      <vt:lpstr>Privacy and Confidentiality </vt:lpstr>
      <vt:lpstr>Case Study</vt:lpstr>
      <vt:lpstr>Summary</vt:lpstr>
      <vt:lpstr>Take Care of Yourself</vt:lpstr>
      <vt:lpstr>Employee Assistance Program (EAP)</vt:lpstr>
      <vt:lpstr>Thanks for attending today’s presentation. </vt:lpstr>
    </vt:vector>
  </TitlesOfParts>
  <Company>UnitedHealth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GetTheBestofStress</dc:title>
  <dc:creator>Garner, Melissa</dc:creator>
  <cp:lastModifiedBy>Jones, Erin E</cp:lastModifiedBy>
  <cp:revision>66</cp:revision>
  <dcterms:created xsi:type="dcterms:W3CDTF">2018-11-15T21:57:47Z</dcterms:created>
  <dcterms:modified xsi:type="dcterms:W3CDTF">2020-04-15T18:57:29Z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0x0101000DA626A8E05D54479A59E2760AE334AB</vt:lpwstr>
  </property>
</Properties>
</file>